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90" r:id="rId2"/>
    <p:sldId id="281" r:id="rId3"/>
    <p:sldId id="279" r:id="rId4"/>
    <p:sldId id="280" r:id="rId5"/>
  </p:sldIdLst>
  <p:sldSz cx="12192000" cy="6858000"/>
  <p:notesSz cx="6858000" cy="9144000"/>
  <p:defaultTextStyle>
    <a:defPPr>
      <a:defRPr lang="ja-JP"/>
    </a:defPPr>
    <a:lvl1pPr marL="0" algn="l" defTabSz="914277" rtl="0" eaLnBrk="1" latinLnBrk="0" hangingPunct="1">
      <a:defRPr kumimoji="1" sz="1800" kern="1200">
        <a:solidFill>
          <a:schemeClr val="tx1"/>
        </a:solidFill>
        <a:latin typeface="+mn-lt"/>
        <a:ea typeface="+mn-ea"/>
        <a:cs typeface="+mn-cs"/>
      </a:defRPr>
    </a:lvl1pPr>
    <a:lvl2pPr marL="457138" algn="l" defTabSz="914277" rtl="0" eaLnBrk="1" latinLnBrk="0" hangingPunct="1">
      <a:defRPr kumimoji="1" sz="1800" kern="1200">
        <a:solidFill>
          <a:schemeClr val="tx1"/>
        </a:solidFill>
        <a:latin typeface="+mn-lt"/>
        <a:ea typeface="+mn-ea"/>
        <a:cs typeface="+mn-cs"/>
      </a:defRPr>
    </a:lvl2pPr>
    <a:lvl3pPr marL="914277" algn="l" defTabSz="914277" rtl="0" eaLnBrk="1" latinLnBrk="0" hangingPunct="1">
      <a:defRPr kumimoji="1" sz="1800" kern="1200">
        <a:solidFill>
          <a:schemeClr val="tx1"/>
        </a:solidFill>
        <a:latin typeface="+mn-lt"/>
        <a:ea typeface="+mn-ea"/>
        <a:cs typeface="+mn-cs"/>
      </a:defRPr>
    </a:lvl3pPr>
    <a:lvl4pPr marL="1371417" algn="l" defTabSz="914277" rtl="0" eaLnBrk="1" latinLnBrk="0" hangingPunct="1">
      <a:defRPr kumimoji="1" sz="1800" kern="1200">
        <a:solidFill>
          <a:schemeClr val="tx1"/>
        </a:solidFill>
        <a:latin typeface="+mn-lt"/>
        <a:ea typeface="+mn-ea"/>
        <a:cs typeface="+mn-cs"/>
      </a:defRPr>
    </a:lvl4pPr>
    <a:lvl5pPr marL="1828557" algn="l" defTabSz="914277" rtl="0" eaLnBrk="1" latinLnBrk="0" hangingPunct="1">
      <a:defRPr kumimoji="1" sz="1800" kern="1200">
        <a:solidFill>
          <a:schemeClr val="tx1"/>
        </a:solidFill>
        <a:latin typeface="+mn-lt"/>
        <a:ea typeface="+mn-ea"/>
        <a:cs typeface="+mn-cs"/>
      </a:defRPr>
    </a:lvl5pPr>
    <a:lvl6pPr marL="2285695" algn="l" defTabSz="914277" rtl="0" eaLnBrk="1" latinLnBrk="0" hangingPunct="1">
      <a:defRPr kumimoji="1" sz="1800" kern="1200">
        <a:solidFill>
          <a:schemeClr val="tx1"/>
        </a:solidFill>
        <a:latin typeface="+mn-lt"/>
        <a:ea typeface="+mn-ea"/>
        <a:cs typeface="+mn-cs"/>
      </a:defRPr>
    </a:lvl6pPr>
    <a:lvl7pPr marL="2742833" algn="l" defTabSz="914277" rtl="0" eaLnBrk="1" latinLnBrk="0" hangingPunct="1">
      <a:defRPr kumimoji="1" sz="1800" kern="1200">
        <a:solidFill>
          <a:schemeClr val="tx1"/>
        </a:solidFill>
        <a:latin typeface="+mn-lt"/>
        <a:ea typeface="+mn-ea"/>
        <a:cs typeface="+mn-cs"/>
      </a:defRPr>
    </a:lvl7pPr>
    <a:lvl8pPr marL="3199971" algn="l" defTabSz="914277" rtl="0" eaLnBrk="1" latinLnBrk="0" hangingPunct="1">
      <a:defRPr kumimoji="1" sz="1800" kern="1200">
        <a:solidFill>
          <a:schemeClr val="tx1"/>
        </a:solidFill>
        <a:latin typeface="+mn-lt"/>
        <a:ea typeface="+mn-ea"/>
        <a:cs typeface="+mn-cs"/>
      </a:defRPr>
    </a:lvl8pPr>
    <a:lvl9pPr marL="3657111" algn="l" defTabSz="914277"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83"/>
    <p:restoredTop sz="89864"/>
  </p:normalViewPr>
  <p:slideViewPr>
    <p:cSldViewPr snapToGrid="0" snapToObjects="1">
      <p:cViewPr varScale="1">
        <p:scale>
          <a:sx n="52" d="100"/>
          <a:sy n="52" d="100"/>
        </p:scale>
        <p:origin x="654" y="60"/>
      </p:cViewPr>
      <p:guideLst/>
    </p:cSldViewPr>
  </p:slideViewPr>
  <p:notesTextViewPr>
    <p:cViewPr>
      <p:scale>
        <a:sx n="95" d="100"/>
        <a:sy n="95"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66A242-77B8-4B42-8B53-44435D6F01B8}" type="datetimeFigureOut">
              <a:rPr kumimoji="1" lang="ja-JP" altLang="en-US" smtClean="0"/>
              <a:t>2022/5/11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17794D-41BF-6D4B-8835-572238AA6211}" type="slidenum">
              <a:rPr kumimoji="1" lang="ja-JP" altLang="en-US" smtClean="0"/>
              <a:t>‹#›</a:t>
            </a:fld>
            <a:endParaRPr kumimoji="1" lang="ja-JP" altLang="en-US"/>
          </a:p>
        </p:txBody>
      </p:sp>
    </p:spTree>
    <p:extLst>
      <p:ext uri="{BB962C8B-B14F-4D97-AF65-F5344CB8AC3E}">
        <p14:creationId xmlns:p14="http://schemas.microsoft.com/office/powerpoint/2010/main" val="41755170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C17794D-41BF-6D4B-8835-572238AA6211}" type="slidenum">
              <a:rPr kumimoji="1" lang="ja-JP" altLang="en-US" smtClean="0"/>
              <a:t>1</a:t>
            </a:fld>
            <a:endParaRPr kumimoji="1" lang="ja-JP" altLang="en-US"/>
          </a:p>
        </p:txBody>
      </p:sp>
    </p:spTree>
    <p:extLst>
      <p:ext uri="{BB962C8B-B14F-4D97-AF65-F5344CB8AC3E}">
        <p14:creationId xmlns:p14="http://schemas.microsoft.com/office/powerpoint/2010/main" val="38147391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C17794D-41BF-6D4B-8835-572238AA6211}" type="slidenum">
              <a:rPr kumimoji="1" lang="ja-JP" altLang="en-US" smtClean="0"/>
              <a:t>2</a:t>
            </a:fld>
            <a:endParaRPr kumimoji="1" lang="ja-JP" altLang="en-US"/>
          </a:p>
        </p:txBody>
      </p:sp>
    </p:spTree>
    <p:extLst>
      <p:ext uri="{BB962C8B-B14F-4D97-AF65-F5344CB8AC3E}">
        <p14:creationId xmlns:p14="http://schemas.microsoft.com/office/powerpoint/2010/main" val="16055361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C17794D-41BF-6D4B-8835-572238AA6211}" type="slidenum">
              <a:rPr kumimoji="1" lang="ja-JP" altLang="en-US" smtClean="0"/>
              <a:t>3</a:t>
            </a:fld>
            <a:endParaRPr kumimoji="1" lang="ja-JP" altLang="en-US"/>
          </a:p>
        </p:txBody>
      </p:sp>
    </p:spTree>
    <p:extLst>
      <p:ext uri="{BB962C8B-B14F-4D97-AF65-F5344CB8AC3E}">
        <p14:creationId xmlns:p14="http://schemas.microsoft.com/office/powerpoint/2010/main" val="3559209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C17794D-41BF-6D4B-8835-572238AA6211}" type="slidenum">
              <a:rPr kumimoji="1" lang="ja-JP" altLang="en-US" smtClean="0"/>
              <a:t>4</a:t>
            </a:fld>
            <a:endParaRPr kumimoji="1" lang="ja-JP" altLang="en-US"/>
          </a:p>
        </p:txBody>
      </p:sp>
    </p:spTree>
    <p:extLst>
      <p:ext uri="{BB962C8B-B14F-4D97-AF65-F5344CB8AC3E}">
        <p14:creationId xmlns:p14="http://schemas.microsoft.com/office/powerpoint/2010/main" val="1968441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03DCB6-4FD3-EA4C-8F03-7A76B22DE98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C7B49E8-14AD-6C41-8E19-654897682CD9}"/>
              </a:ext>
            </a:extLst>
          </p:cNvPr>
          <p:cNvSpPr>
            <a:spLocks noGrp="1"/>
          </p:cNvSpPr>
          <p:nvPr>
            <p:ph type="subTitle" idx="1"/>
          </p:nvPr>
        </p:nvSpPr>
        <p:spPr>
          <a:xfrm>
            <a:off x="1524000" y="3602038"/>
            <a:ext cx="9144000" cy="1655762"/>
          </a:xfrm>
        </p:spPr>
        <p:txBody>
          <a:bodyPr/>
          <a:lstStyle>
            <a:lvl1pPr marL="0" indent="0" algn="ctr">
              <a:buNone/>
              <a:defRPr sz="2400"/>
            </a:lvl1pPr>
            <a:lvl2pPr marL="457209" indent="0" algn="ctr">
              <a:buNone/>
              <a:defRPr sz="2000"/>
            </a:lvl2pPr>
            <a:lvl3pPr marL="914418" indent="0" algn="ctr">
              <a:buNone/>
              <a:defRPr sz="1800"/>
            </a:lvl3pPr>
            <a:lvl4pPr marL="1371627" indent="0" algn="ctr">
              <a:buNone/>
              <a:defRPr sz="1600"/>
            </a:lvl4pPr>
            <a:lvl5pPr marL="1828837" indent="0" algn="ctr">
              <a:buNone/>
              <a:defRPr sz="1600"/>
            </a:lvl5pPr>
            <a:lvl6pPr marL="2286046" indent="0" algn="ctr">
              <a:buNone/>
              <a:defRPr sz="1600"/>
            </a:lvl6pPr>
            <a:lvl7pPr marL="2743255" indent="0" algn="ctr">
              <a:buNone/>
              <a:defRPr sz="1600"/>
            </a:lvl7pPr>
            <a:lvl8pPr marL="3200464" indent="0" algn="ctr">
              <a:buNone/>
              <a:defRPr sz="1600"/>
            </a:lvl8pPr>
            <a:lvl9pPr marL="3657673"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94CC258-872E-2D4E-8ED7-43CDFB4D58B7}"/>
              </a:ext>
            </a:extLst>
          </p:cNvPr>
          <p:cNvSpPr>
            <a:spLocks noGrp="1"/>
          </p:cNvSpPr>
          <p:nvPr>
            <p:ph type="dt" sz="half" idx="10"/>
          </p:nvPr>
        </p:nvSpPr>
        <p:spPr/>
        <p:txBody>
          <a:bodyPr/>
          <a:lstStyle/>
          <a:p>
            <a:fld id="{1E97F92F-1D40-8444-843A-CC8A4B8B9B9C}" type="datetimeFigureOut">
              <a:rPr kumimoji="1" lang="ja-JP" altLang="en-US" smtClean="0"/>
              <a:t>2022/5/11</a:t>
            </a:fld>
            <a:endParaRPr kumimoji="1" lang="ja-JP" altLang="en-US"/>
          </a:p>
        </p:txBody>
      </p:sp>
      <p:sp>
        <p:nvSpPr>
          <p:cNvPr id="5" name="フッター プレースホルダー 4">
            <a:extLst>
              <a:ext uri="{FF2B5EF4-FFF2-40B4-BE49-F238E27FC236}">
                <a16:creationId xmlns:a16="http://schemas.microsoft.com/office/drawing/2014/main" id="{8C0FD2C8-B863-4842-87D5-E6ABFB29A7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69E0A86-9EC8-BB41-8250-74BE69FFD557}"/>
              </a:ext>
            </a:extLst>
          </p:cNvPr>
          <p:cNvSpPr>
            <a:spLocks noGrp="1"/>
          </p:cNvSpPr>
          <p:nvPr>
            <p:ph type="sldNum" sz="quarter" idx="12"/>
          </p:nvPr>
        </p:nvSpPr>
        <p:spPr/>
        <p:txBody>
          <a:bodyPr/>
          <a:lstStyle/>
          <a:p>
            <a:fld id="{19519840-D249-8545-B671-CA78676CAA88}" type="slidenum">
              <a:rPr kumimoji="1" lang="ja-JP" altLang="en-US" smtClean="0"/>
              <a:t>‹#›</a:t>
            </a:fld>
            <a:endParaRPr kumimoji="1" lang="ja-JP" altLang="en-US"/>
          </a:p>
        </p:txBody>
      </p:sp>
    </p:spTree>
    <p:extLst>
      <p:ext uri="{BB962C8B-B14F-4D97-AF65-F5344CB8AC3E}">
        <p14:creationId xmlns:p14="http://schemas.microsoft.com/office/powerpoint/2010/main" val="4225498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DCCB9A-996A-C645-AC57-3C46E6D2385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9028F73-9158-8F4D-9856-17BDE415B88E}"/>
              </a:ext>
            </a:extLst>
          </p:cNvPr>
          <p:cNvSpPr>
            <a:spLocks noGrp="1"/>
          </p:cNvSpPr>
          <p:nvPr>
            <p:ph type="body" orient="vert" idx="1"/>
          </p:nvPr>
        </p:nvSpPr>
        <p:spPr/>
        <p:txBody>
          <a:bodyPr vert="eaVert"/>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7981372-096F-F54A-946C-B0A8AD5A2AC0}"/>
              </a:ext>
            </a:extLst>
          </p:cNvPr>
          <p:cNvSpPr>
            <a:spLocks noGrp="1"/>
          </p:cNvSpPr>
          <p:nvPr>
            <p:ph type="dt" sz="half" idx="10"/>
          </p:nvPr>
        </p:nvSpPr>
        <p:spPr/>
        <p:txBody>
          <a:bodyPr/>
          <a:lstStyle/>
          <a:p>
            <a:fld id="{1E97F92F-1D40-8444-843A-CC8A4B8B9B9C}" type="datetimeFigureOut">
              <a:rPr kumimoji="1" lang="ja-JP" altLang="en-US" smtClean="0"/>
              <a:t>2022/5/11</a:t>
            </a:fld>
            <a:endParaRPr kumimoji="1" lang="ja-JP" altLang="en-US"/>
          </a:p>
        </p:txBody>
      </p:sp>
      <p:sp>
        <p:nvSpPr>
          <p:cNvPr id="5" name="フッター プレースホルダー 4">
            <a:extLst>
              <a:ext uri="{FF2B5EF4-FFF2-40B4-BE49-F238E27FC236}">
                <a16:creationId xmlns:a16="http://schemas.microsoft.com/office/drawing/2014/main" id="{981D04FA-16E6-D84E-B0C8-4FA79B7434F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F179052-52D6-434C-9C5E-48B680D8C236}"/>
              </a:ext>
            </a:extLst>
          </p:cNvPr>
          <p:cNvSpPr>
            <a:spLocks noGrp="1"/>
          </p:cNvSpPr>
          <p:nvPr>
            <p:ph type="sldNum" sz="quarter" idx="12"/>
          </p:nvPr>
        </p:nvSpPr>
        <p:spPr/>
        <p:txBody>
          <a:bodyPr/>
          <a:lstStyle/>
          <a:p>
            <a:fld id="{19519840-D249-8545-B671-CA78676CAA88}" type="slidenum">
              <a:rPr kumimoji="1" lang="ja-JP" altLang="en-US" smtClean="0"/>
              <a:t>‹#›</a:t>
            </a:fld>
            <a:endParaRPr kumimoji="1" lang="ja-JP" altLang="en-US"/>
          </a:p>
        </p:txBody>
      </p:sp>
    </p:spTree>
    <p:extLst>
      <p:ext uri="{BB962C8B-B14F-4D97-AF65-F5344CB8AC3E}">
        <p14:creationId xmlns:p14="http://schemas.microsoft.com/office/powerpoint/2010/main" val="1288722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AA3E0E1-4C5F-4E4C-A9EF-05B024F804B4}"/>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F93E64-0A6E-B748-AE81-9B4A5A1A9577}"/>
              </a:ext>
            </a:extLst>
          </p:cNvPr>
          <p:cNvSpPr>
            <a:spLocks noGrp="1"/>
          </p:cNvSpPr>
          <p:nvPr>
            <p:ph type="body" orient="vert" idx="1"/>
          </p:nvPr>
        </p:nvSpPr>
        <p:spPr>
          <a:xfrm>
            <a:off x="838200" y="365125"/>
            <a:ext cx="7734300" cy="5811838"/>
          </a:xfrm>
        </p:spPr>
        <p:txBody>
          <a:bodyPr vert="eaVert"/>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337EB7E-E49C-7D42-913F-25A3E999625E}"/>
              </a:ext>
            </a:extLst>
          </p:cNvPr>
          <p:cNvSpPr>
            <a:spLocks noGrp="1"/>
          </p:cNvSpPr>
          <p:nvPr>
            <p:ph type="dt" sz="half" idx="10"/>
          </p:nvPr>
        </p:nvSpPr>
        <p:spPr/>
        <p:txBody>
          <a:bodyPr/>
          <a:lstStyle/>
          <a:p>
            <a:fld id="{1E97F92F-1D40-8444-843A-CC8A4B8B9B9C}" type="datetimeFigureOut">
              <a:rPr kumimoji="1" lang="ja-JP" altLang="en-US" smtClean="0"/>
              <a:t>2022/5/11</a:t>
            </a:fld>
            <a:endParaRPr kumimoji="1" lang="ja-JP" altLang="en-US"/>
          </a:p>
        </p:txBody>
      </p:sp>
      <p:sp>
        <p:nvSpPr>
          <p:cNvPr id="5" name="フッター プレースホルダー 4">
            <a:extLst>
              <a:ext uri="{FF2B5EF4-FFF2-40B4-BE49-F238E27FC236}">
                <a16:creationId xmlns:a16="http://schemas.microsoft.com/office/drawing/2014/main" id="{F0DA7961-9677-1640-ADF2-7DB23346A0E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63DEE73-24FA-7A4F-8DE5-8B4EC50135ED}"/>
              </a:ext>
            </a:extLst>
          </p:cNvPr>
          <p:cNvSpPr>
            <a:spLocks noGrp="1"/>
          </p:cNvSpPr>
          <p:nvPr>
            <p:ph type="sldNum" sz="quarter" idx="12"/>
          </p:nvPr>
        </p:nvSpPr>
        <p:spPr/>
        <p:txBody>
          <a:bodyPr/>
          <a:lstStyle/>
          <a:p>
            <a:fld id="{19519840-D249-8545-B671-CA78676CAA88}" type="slidenum">
              <a:rPr kumimoji="1" lang="ja-JP" altLang="en-US" smtClean="0"/>
              <a:t>‹#›</a:t>
            </a:fld>
            <a:endParaRPr kumimoji="1" lang="ja-JP" altLang="en-US"/>
          </a:p>
        </p:txBody>
      </p:sp>
    </p:spTree>
    <p:extLst>
      <p:ext uri="{BB962C8B-B14F-4D97-AF65-F5344CB8AC3E}">
        <p14:creationId xmlns:p14="http://schemas.microsoft.com/office/powerpoint/2010/main" val="614896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DCE5F4-1755-5C47-BAFE-20743076BB0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8587F33-83EE-8E45-8B3B-AE78D6CFAD91}"/>
              </a:ext>
            </a:extLst>
          </p:cNvPr>
          <p:cNvSpPr>
            <a:spLocks noGrp="1"/>
          </p:cNvSpPr>
          <p:nvPr>
            <p:ph idx="1"/>
          </p:nvPr>
        </p:nvSpPr>
        <p:spPr/>
        <p:txBody>
          <a:body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7CBB829-32B5-F642-B8FE-837169F6B32E}"/>
              </a:ext>
            </a:extLst>
          </p:cNvPr>
          <p:cNvSpPr>
            <a:spLocks noGrp="1"/>
          </p:cNvSpPr>
          <p:nvPr>
            <p:ph type="dt" sz="half" idx="10"/>
          </p:nvPr>
        </p:nvSpPr>
        <p:spPr/>
        <p:txBody>
          <a:bodyPr/>
          <a:lstStyle/>
          <a:p>
            <a:fld id="{1E97F92F-1D40-8444-843A-CC8A4B8B9B9C}" type="datetimeFigureOut">
              <a:rPr kumimoji="1" lang="ja-JP" altLang="en-US" smtClean="0"/>
              <a:t>2022/5/11</a:t>
            </a:fld>
            <a:endParaRPr kumimoji="1" lang="ja-JP" altLang="en-US"/>
          </a:p>
        </p:txBody>
      </p:sp>
      <p:sp>
        <p:nvSpPr>
          <p:cNvPr id="5" name="フッター プレースホルダー 4">
            <a:extLst>
              <a:ext uri="{FF2B5EF4-FFF2-40B4-BE49-F238E27FC236}">
                <a16:creationId xmlns:a16="http://schemas.microsoft.com/office/drawing/2014/main" id="{2BE981E9-CE46-9645-9653-5A7035CB954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3E61378-3C4B-0742-829B-08708711036A}"/>
              </a:ext>
            </a:extLst>
          </p:cNvPr>
          <p:cNvSpPr>
            <a:spLocks noGrp="1"/>
          </p:cNvSpPr>
          <p:nvPr>
            <p:ph type="sldNum" sz="quarter" idx="12"/>
          </p:nvPr>
        </p:nvSpPr>
        <p:spPr/>
        <p:txBody>
          <a:bodyPr/>
          <a:lstStyle/>
          <a:p>
            <a:fld id="{19519840-D249-8545-B671-CA78676CAA88}" type="slidenum">
              <a:rPr kumimoji="1" lang="ja-JP" altLang="en-US" smtClean="0"/>
              <a:t>‹#›</a:t>
            </a:fld>
            <a:endParaRPr kumimoji="1" lang="ja-JP" altLang="en-US"/>
          </a:p>
        </p:txBody>
      </p:sp>
    </p:spTree>
    <p:extLst>
      <p:ext uri="{BB962C8B-B14F-4D97-AF65-F5344CB8AC3E}">
        <p14:creationId xmlns:p14="http://schemas.microsoft.com/office/powerpoint/2010/main" val="3493306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044C26-C62A-7546-BFA7-6BE5AB549B38}"/>
              </a:ext>
            </a:extLst>
          </p:cNvPr>
          <p:cNvSpPr>
            <a:spLocks noGrp="1"/>
          </p:cNvSpPr>
          <p:nvPr>
            <p:ph type="title"/>
          </p:nvPr>
        </p:nvSpPr>
        <p:spPr>
          <a:xfrm>
            <a:off x="831850" y="1709739"/>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5CCE1FC-9C3D-B245-ABCE-68F2EC284083}"/>
              </a:ext>
            </a:extLst>
          </p:cNvPr>
          <p:cNvSpPr>
            <a:spLocks noGrp="1"/>
          </p:cNvSpPr>
          <p:nvPr>
            <p:ph type="body" idx="1"/>
          </p:nvPr>
        </p:nvSpPr>
        <p:spPr>
          <a:xfrm>
            <a:off x="831850" y="4589464"/>
            <a:ext cx="10515600" cy="1500187"/>
          </a:xfrm>
        </p:spPr>
        <p:txBody>
          <a:bodyPr/>
          <a:lstStyle>
            <a:lvl1pPr marL="0" indent="0">
              <a:buNone/>
              <a:defRPr sz="2400">
                <a:solidFill>
                  <a:schemeClr val="tx1">
                    <a:tint val="75000"/>
                  </a:schemeClr>
                </a:solidFill>
              </a:defRPr>
            </a:lvl1pPr>
            <a:lvl2pPr marL="457209" indent="0">
              <a:buNone/>
              <a:defRPr sz="2000">
                <a:solidFill>
                  <a:schemeClr val="tx1">
                    <a:tint val="75000"/>
                  </a:schemeClr>
                </a:solidFill>
              </a:defRPr>
            </a:lvl2pPr>
            <a:lvl3pPr marL="914418" indent="0">
              <a:buNone/>
              <a:defRPr sz="1800">
                <a:solidFill>
                  <a:schemeClr val="tx1">
                    <a:tint val="75000"/>
                  </a:schemeClr>
                </a:solidFill>
              </a:defRPr>
            </a:lvl3pPr>
            <a:lvl4pPr marL="1371627" indent="0">
              <a:buNone/>
              <a:defRPr sz="1600">
                <a:solidFill>
                  <a:schemeClr val="tx1">
                    <a:tint val="75000"/>
                  </a:schemeClr>
                </a:solidFill>
              </a:defRPr>
            </a:lvl4pPr>
            <a:lvl5pPr marL="1828837" indent="0">
              <a:buNone/>
              <a:defRPr sz="1600">
                <a:solidFill>
                  <a:schemeClr val="tx1">
                    <a:tint val="75000"/>
                  </a:schemeClr>
                </a:solidFill>
              </a:defRPr>
            </a:lvl5pPr>
            <a:lvl6pPr marL="2286046" indent="0">
              <a:buNone/>
              <a:defRPr sz="1600">
                <a:solidFill>
                  <a:schemeClr val="tx1">
                    <a:tint val="75000"/>
                  </a:schemeClr>
                </a:solidFill>
              </a:defRPr>
            </a:lvl6pPr>
            <a:lvl7pPr marL="2743255" indent="0">
              <a:buNone/>
              <a:defRPr sz="1600">
                <a:solidFill>
                  <a:schemeClr val="tx1">
                    <a:tint val="75000"/>
                  </a:schemeClr>
                </a:solidFill>
              </a:defRPr>
            </a:lvl7pPr>
            <a:lvl8pPr marL="3200464" indent="0">
              <a:buNone/>
              <a:defRPr sz="1600">
                <a:solidFill>
                  <a:schemeClr val="tx1">
                    <a:tint val="75000"/>
                  </a:schemeClr>
                </a:solidFill>
              </a:defRPr>
            </a:lvl8pPr>
            <a:lvl9pPr marL="3657673" indent="0">
              <a:buNone/>
              <a:defRPr sz="1600">
                <a:solidFill>
                  <a:schemeClr val="tx1">
                    <a:tint val="75000"/>
                  </a:schemeClr>
                </a:solidFill>
              </a:defRPr>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CE86417-B742-1944-AD6C-41F9E96532A5}"/>
              </a:ext>
            </a:extLst>
          </p:cNvPr>
          <p:cNvSpPr>
            <a:spLocks noGrp="1"/>
          </p:cNvSpPr>
          <p:nvPr>
            <p:ph type="dt" sz="half" idx="10"/>
          </p:nvPr>
        </p:nvSpPr>
        <p:spPr/>
        <p:txBody>
          <a:bodyPr/>
          <a:lstStyle/>
          <a:p>
            <a:fld id="{1E97F92F-1D40-8444-843A-CC8A4B8B9B9C}" type="datetimeFigureOut">
              <a:rPr kumimoji="1" lang="ja-JP" altLang="en-US" smtClean="0"/>
              <a:t>2022/5/11</a:t>
            </a:fld>
            <a:endParaRPr kumimoji="1" lang="ja-JP" altLang="en-US"/>
          </a:p>
        </p:txBody>
      </p:sp>
      <p:sp>
        <p:nvSpPr>
          <p:cNvPr id="5" name="フッター プレースホルダー 4">
            <a:extLst>
              <a:ext uri="{FF2B5EF4-FFF2-40B4-BE49-F238E27FC236}">
                <a16:creationId xmlns:a16="http://schemas.microsoft.com/office/drawing/2014/main" id="{02627271-C656-734D-AEE2-FFD6EB89C01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FF2F50B-6EE9-C247-A48A-F28CEB554F8D}"/>
              </a:ext>
            </a:extLst>
          </p:cNvPr>
          <p:cNvSpPr>
            <a:spLocks noGrp="1"/>
          </p:cNvSpPr>
          <p:nvPr>
            <p:ph type="sldNum" sz="quarter" idx="12"/>
          </p:nvPr>
        </p:nvSpPr>
        <p:spPr/>
        <p:txBody>
          <a:bodyPr/>
          <a:lstStyle/>
          <a:p>
            <a:fld id="{19519840-D249-8545-B671-CA78676CAA88}" type="slidenum">
              <a:rPr kumimoji="1" lang="ja-JP" altLang="en-US" smtClean="0"/>
              <a:t>‹#›</a:t>
            </a:fld>
            <a:endParaRPr kumimoji="1" lang="ja-JP" altLang="en-US"/>
          </a:p>
        </p:txBody>
      </p:sp>
    </p:spTree>
    <p:extLst>
      <p:ext uri="{BB962C8B-B14F-4D97-AF65-F5344CB8AC3E}">
        <p14:creationId xmlns:p14="http://schemas.microsoft.com/office/powerpoint/2010/main" val="3661151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8F04ED-A146-1349-A5BD-71594D36073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39D693E-77E2-4D48-B8A3-9A90FCE3EC73}"/>
              </a:ext>
            </a:extLst>
          </p:cNvPr>
          <p:cNvSpPr>
            <a:spLocks noGrp="1"/>
          </p:cNvSpPr>
          <p:nvPr>
            <p:ph sz="half" idx="1"/>
          </p:nvPr>
        </p:nvSpPr>
        <p:spPr>
          <a:xfrm>
            <a:off x="838200" y="1825625"/>
            <a:ext cx="5181600" cy="4351338"/>
          </a:xfrm>
        </p:spPr>
        <p:txBody>
          <a:body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53F1ECC-E0C1-E74C-86B4-C6940D6C087E}"/>
              </a:ext>
            </a:extLst>
          </p:cNvPr>
          <p:cNvSpPr>
            <a:spLocks noGrp="1"/>
          </p:cNvSpPr>
          <p:nvPr>
            <p:ph sz="half" idx="2"/>
          </p:nvPr>
        </p:nvSpPr>
        <p:spPr>
          <a:xfrm>
            <a:off x="6172200" y="1825625"/>
            <a:ext cx="5181600" cy="4351338"/>
          </a:xfrm>
        </p:spPr>
        <p:txBody>
          <a:body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C7E1870-7253-264F-B5FA-7E4FA030FC28}"/>
              </a:ext>
            </a:extLst>
          </p:cNvPr>
          <p:cNvSpPr>
            <a:spLocks noGrp="1"/>
          </p:cNvSpPr>
          <p:nvPr>
            <p:ph type="dt" sz="half" idx="10"/>
          </p:nvPr>
        </p:nvSpPr>
        <p:spPr/>
        <p:txBody>
          <a:bodyPr/>
          <a:lstStyle/>
          <a:p>
            <a:fld id="{1E97F92F-1D40-8444-843A-CC8A4B8B9B9C}" type="datetimeFigureOut">
              <a:rPr kumimoji="1" lang="ja-JP" altLang="en-US" smtClean="0"/>
              <a:t>2022/5/11</a:t>
            </a:fld>
            <a:endParaRPr kumimoji="1" lang="ja-JP" altLang="en-US"/>
          </a:p>
        </p:txBody>
      </p:sp>
      <p:sp>
        <p:nvSpPr>
          <p:cNvPr id="6" name="フッター プレースホルダー 5">
            <a:extLst>
              <a:ext uri="{FF2B5EF4-FFF2-40B4-BE49-F238E27FC236}">
                <a16:creationId xmlns:a16="http://schemas.microsoft.com/office/drawing/2014/main" id="{471380D5-F862-434A-A54B-1C0709F7CB0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20751E4-AC3B-CF4A-8CD7-523951429288}"/>
              </a:ext>
            </a:extLst>
          </p:cNvPr>
          <p:cNvSpPr>
            <a:spLocks noGrp="1"/>
          </p:cNvSpPr>
          <p:nvPr>
            <p:ph type="sldNum" sz="quarter" idx="12"/>
          </p:nvPr>
        </p:nvSpPr>
        <p:spPr/>
        <p:txBody>
          <a:bodyPr/>
          <a:lstStyle/>
          <a:p>
            <a:fld id="{19519840-D249-8545-B671-CA78676CAA88}" type="slidenum">
              <a:rPr kumimoji="1" lang="ja-JP" altLang="en-US" smtClean="0"/>
              <a:t>‹#›</a:t>
            </a:fld>
            <a:endParaRPr kumimoji="1" lang="ja-JP" altLang="en-US"/>
          </a:p>
        </p:txBody>
      </p:sp>
    </p:spTree>
    <p:extLst>
      <p:ext uri="{BB962C8B-B14F-4D97-AF65-F5344CB8AC3E}">
        <p14:creationId xmlns:p14="http://schemas.microsoft.com/office/powerpoint/2010/main" val="318990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EC42D5-BE2B-234D-B2CB-90F3C6E47F93}"/>
              </a:ext>
            </a:extLst>
          </p:cNvPr>
          <p:cNvSpPr>
            <a:spLocks noGrp="1"/>
          </p:cNvSpPr>
          <p:nvPr>
            <p:ph type="title"/>
          </p:nvPr>
        </p:nvSpPr>
        <p:spPr>
          <a:xfrm>
            <a:off x="839788" y="365126"/>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5D6745-CE3B-CF4A-A799-439462695381}"/>
              </a:ext>
            </a:extLst>
          </p:cNvPr>
          <p:cNvSpPr>
            <a:spLocks noGrp="1"/>
          </p:cNvSpPr>
          <p:nvPr>
            <p:ph type="body" idx="1"/>
          </p:nvPr>
        </p:nvSpPr>
        <p:spPr>
          <a:xfrm>
            <a:off x="839788" y="1681163"/>
            <a:ext cx="5157787" cy="823912"/>
          </a:xfrm>
        </p:spPr>
        <p:txBody>
          <a:bodyPr anchor="b"/>
          <a:lstStyle>
            <a:lvl1pPr marL="0" indent="0">
              <a:buNone/>
              <a:defRPr sz="2400" b="1"/>
            </a:lvl1pPr>
            <a:lvl2pPr marL="457209" indent="0">
              <a:buNone/>
              <a:defRPr sz="2000" b="1"/>
            </a:lvl2pPr>
            <a:lvl3pPr marL="914418" indent="0">
              <a:buNone/>
              <a:defRPr sz="1800" b="1"/>
            </a:lvl3pPr>
            <a:lvl4pPr marL="1371627" indent="0">
              <a:buNone/>
              <a:defRPr sz="1600" b="1"/>
            </a:lvl4pPr>
            <a:lvl5pPr marL="1828837" indent="0">
              <a:buNone/>
              <a:defRPr sz="1600" b="1"/>
            </a:lvl5pPr>
            <a:lvl6pPr marL="2286046" indent="0">
              <a:buNone/>
              <a:defRPr sz="1600" b="1"/>
            </a:lvl6pPr>
            <a:lvl7pPr marL="2743255" indent="0">
              <a:buNone/>
              <a:defRPr sz="1600" b="1"/>
            </a:lvl7pPr>
            <a:lvl8pPr marL="3200464" indent="0">
              <a:buNone/>
              <a:defRPr sz="1600" b="1"/>
            </a:lvl8pPr>
            <a:lvl9pPr marL="3657673" indent="0">
              <a:buNone/>
              <a:defRPr sz="1600" b="1"/>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2233C98-011A-D448-A50D-7999DE8EE876}"/>
              </a:ext>
            </a:extLst>
          </p:cNvPr>
          <p:cNvSpPr>
            <a:spLocks noGrp="1"/>
          </p:cNvSpPr>
          <p:nvPr>
            <p:ph sz="half" idx="2"/>
          </p:nvPr>
        </p:nvSpPr>
        <p:spPr>
          <a:xfrm>
            <a:off x="839788" y="2505075"/>
            <a:ext cx="5157787" cy="3684588"/>
          </a:xfrm>
        </p:spPr>
        <p:txBody>
          <a:body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F429AFC-9C2B-7644-9C8C-9A5A344840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9" indent="0">
              <a:buNone/>
              <a:defRPr sz="2000" b="1"/>
            </a:lvl2pPr>
            <a:lvl3pPr marL="914418" indent="0">
              <a:buNone/>
              <a:defRPr sz="1800" b="1"/>
            </a:lvl3pPr>
            <a:lvl4pPr marL="1371627" indent="0">
              <a:buNone/>
              <a:defRPr sz="1600" b="1"/>
            </a:lvl4pPr>
            <a:lvl5pPr marL="1828837" indent="0">
              <a:buNone/>
              <a:defRPr sz="1600" b="1"/>
            </a:lvl5pPr>
            <a:lvl6pPr marL="2286046" indent="0">
              <a:buNone/>
              <a:defRPr sz="1600" b="1"/>
            </a:lvl6pPr>
            <a:lvl7pPr marL="2743255" indent="0">
              <a:buNone/>
              <a:defRPr sz="1600" b="1"/>
            </a:lvl7pPr>
            <a:lvl8pPr marL="3200464" indent="0">
              <a:buNone/>
              <a:defRPr sz="1600" b="1"/>
            </a:lvl8pPr>
            <a:lvl9pPr marL="3657673" indent="0">
              <a:buNone/>
              <a:defRPr sz="1600" b="1"/>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コンテンツ プレースホルダー 5">
            <a:extLst>
              <a:ext uri="{FF2B5EF4-FFF2-40B4-BE49-F238E27FC236}">
                <a16:creationId xmlns:a16="http://schemas.microsoft.com/office/drawing/2014/main" id="{D1A1EC98-B29A-AD44-8728-6928924DFB2D}"/>
              </a:ext>
            </a:extLst>
          </p:cNvPr>
          <p:cNvSpPr>
            <a:spLocks noGrp="1"/>
          </p:cNvSpPr>
          <p:nvPr>
            <p:ph sz="quarter" idx="4"/>
          </p:nvPr>
        </p:nvSpPr>
        <p:spPr>
          <a:xfrm>
            <a:off x="6172200" y="2505075"/>
            <a:ext cx="5183188" cy="3684588"/>
          </a:xfrm>
        </p:spPr>
        <p:txBody>
          <a:body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CAD20BF-9E92-594B-9013-01567C8C0139}"/>
              </a:ext>
            </a:extLst>
          </p:cNvPr>
          <p:cNvSpPr>
            <a:spLocks noGrp="1"/>
          </p:cNvSpPr>
          <p:nvPr>
            <p:ph type="dt" sz="half" idx="10"/>
          </p:nvPr>
        </p:nvSpPr>
        <p:spPr/>
        <p:txBody>
          <a:bodyPr/>
          <a:lstStyle/>
          <a:p>
            <a:fld id="{1E97F92F-1D40-8444-843A-CC8A4B8B9B9C}" type="datetimeFigureOut">
              <a:rPr kumimoji="1" lang="ja-JP" altLang="en-US" smtClean="0"/>
              <a:t>2022/5/11</a:t>
            </a:fld>
            <a:endParaRPr kumimoji="1" lang="ja-JP" altLang="en-US"/>
          </a:p>
        </p:txBody>
      </p:sp>
      <p:sp>
        <p:nvSpPr>
          <p:cNvPr id="8" name="フッター プレースホルダー 7">
            <a:extLst>
              <a:ext uri="{FF2B5EF4-FFF2-40B4-BE49-F238E27FC236}">
                <a16:creationId xmlns:a16="http://schemas.microsoft.com/office/drawing/2014/main" id="{5E86E392-EC5F-8749-9762-4DA58FB5FA5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2238E28-491D-364D-A39A-C04EB853E89F}"/>
              </a:ext>
            </a:extLst>
          </p:cNvPr>
          <p:cNvSpPr>
            <a:spLocks noGrp="1"/>
          </p:cNvSpPr>
          <p:nvPr>
            <p:ph type="sldNum" sz="quarter" idx="12"/>
          </p:nvPr>
        </p:nvSpPr>
        <p:spPr/>
        <p:txBody>
          <a:bodyPr/>
          <a:lstStyle/>
          <a:p>
            <a:fld id="{19519840-D249-8545-B671-CA78676CAA88}" type="slidenum">
              <a:rPr kumimoji="1" lang="ja-JP" altLang="en-US" smtClean="0"/>
              <a:t>‹#›</a:t>
            </a:fld>
            <a:endParaRPr kumimoji="1" lang="ja-JP" altLang="en-US"/>
          </a:p>
        </p:txBody>
      </p:sp>
    </p:spTree>
    <p:extLst>
      <p:ext uri="{BB962C8B-B14F-4D97-AF65-F5344CB8AC3E}">
        <p14:creationId xmlns:p14="http://schemas.microsoft.com/office/powerpoint/2010/main" val="2793798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A0C3C5-E702-FC41-A8F2-CD46736AEF0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282DB71-09D2-944F-B9DB-8B77C6C7C9DB}"/>
              </a:ext>
            </a:extLst>
          </p:cNvPr>
          <p:cNvSpPr>
            <a:spLocks noGrp="1"/>
          </p:cNvSpPr>
          <p:nvPr>
            <p:ph type="dt" sz="half" idx="10"/>
          </p:nvPr>
        </p:nvSpPr>
        <p:spPr/>
        <p:txBody>
          <a:bodyPr/>
          <a:lstStyle/>
          <a:p>
            <a:fld id="{1E97F92F-1D40-8444-843A-CC8A4B8B9B9C}" type="datetimeFigureOut">
              <a:rPr kumimoji="1" lang="ja-JP" altLang="en-US" smtClean="0"/>
              <a:t>2022/5/11</a:t>
            </a:fld>
            <a:endParaRPr kumimoji="1" lang="ja-JP" altLang="en-US"/>
          </a:p>
        </p:txBody>
      </p:sp>
      <p:sp>
        <p:nvSpPr>
          <p:cNvPr id="4" name="フッター プレースホルダー 3">
            <a:extLst>
              <a:ext uri="{FF2B5EF4-FFF2-40B4-BE49-F238E27FC236}">
                <a16:creationId xmlns:a16="http://schemas.microsoft.com/office/drawing/2014/main" id="{F3552855-1670-D64D-AB67-C41E5D1B3B5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418FC91-0854-4345-9C13-6040FB758610}"/>
              </a:ext>
            </a:extLst>
          </p:cNvPr>
          <p:cNvSpPr>
            <a:spLocks noGrp="1"/>
          </p:cNvSpPr>
          <p:nvPr>
            <p:ph type="sldNum" sz="quarter" idx="12"/>
          </p:nvPr>
        </p:nvSpPr>
        <p:spPr/>
        <p:txBody>
          <a:bodyPr/>
          <a:lstStyle/>
          <a:p>
            <a:fld id="{19519840-D249-8545-B671-CA78676CAA88}" type="slidenum">
              <a:rPr kumimoji="1" lang="ja-JP" altLang="en-US" smtClean="0"/>
              <a:t>‹#›</a:t>
            </a:fld>
            <a:endParaRPr kumimoji="1" lang="ja-JP" altLang="en-US"/>
          </a:p>
        </p:txBody>
      </p:sp>
    </p:spTree>
    <p:extLst>
      <p:ext uri="{BB962C8B-B14F-4D97-AF65-F5344CB8AC3E}">
        <p14:creationId xmlns:p14="http://schemas.microsoft.com/office/powerpoint/2010/main" val="1758878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673DAEC-D61C-A44C-85CA-9D1BA963692F}"/>
              </a:ext>
            </a:extLst>
          </p:cNvPr>
          <p:cNvSpPr>
            <a:spLocks noGrp="1"/>
          </p:cNvSpPr>
          <p:nvPr>
            <p:ph type="dt" sz="half" idx="10"/>
          </p:nvPr>
        </p:nvSpPr>
        <p:spPr/>
        <p:txBody>
          <a:bodyPr/>
          <a:lstStyle/>
          <a:p>
            <a:fld id="{1E97F92F-1D40-8444-843A-CC8A4B8B9B9C}" type="datetimeFigureOut">
              <a:rPr kumimoji="1" lang="ja-JP" altLang="en-US" smtClean="0"/>
              <a:t>2022/5/11</a:t>
            </a:fld>
            <a:endParaRPr kumimoji="1" lang="ja-JP" altLang="en-US"/>
          </a:p>
        </p:txBody>
      </p:sp>
      <p:sp>
        <p:nvSpPr>
          <p:cNvPr id="3" name="フッター プレースホルダー 2">
            <a:extLst>
              <a:ext uri="{FF2B5EF4-FFF2-40B4-BE49-F238E27FC236}">
                <a16:creationId xmlns:a16="http://schemas.microsoft.com/office/drawing/2014/main" id="{5F0E33CE-A6B2-4F4F-BDFB-374DBEEB10A5}"/>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AABCF00-8C6C-2A49-A12A-0356393D154D}"/>
              </a:ext>
            </a:extLst>
          </p:cNvPr>
          <p:cNvSpPr>
            <a:spLocks noGrp="1"/>
          </p:cNvSpPr>
          <p:nvPr>
            <p:ph type="sldNum" sz="quarter" idx="12"/>
          </p:nvPr>
        </p:nvSpPr>
        <p:spPr/>
        <p:txBody>
          <a:bodyPr/>
          <a:lstStyle/>
          <a:p>
            <a:fld id="{19519840-D249-8545-B671-CA78676CAA88}" type="slidenum">
              <a:rPr kumimoji="1" lang="ja-JP" altLang="en-US" smtClean="0"/>
              <a:t>‹#›</a:t>
            </a:fld>
            <a:endParaRPr kumimoji="1" lang="ja-JP" altLang="en-US"/>
          </a:p>
        </p:txBody>
      </p:sp>
    </p:spTree>
    <p:extLst>
      <p:ext uri="{BB962C8B-B14F-4D97-AF65-F5344CB8AC3E}">
        <p14:creationId xmlns:p14="http://schemas.microsoft.com/office/powerpoint/2010/main" val="4120069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C44138A-8C51-3F42-9842-3DC50A9E641C}"/>
              </a:ext>
            </a:extLst>
          </p:cNvPr>
          <p:cNvSpPr>
            <a:spLocks noGrp="1"/>
          </p:cNvSpPr>
          <p:nvPr>
            <p:ph type="title"/>
          </p:nvPr>
        </p:nvSpPr>
        <p:spPr>
          <a:xfrm>
            <a:off x="839789"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973CFC6-D742-FB4A-B0EF-0544A361F48E}"/>
              </a:ext>
            </a:extLst>
          </p:cNvPr>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ACD13F17-77A8-4040-9CB3-96617B3AB8EF}"/>
              </a:ext>
            </a:extLst>
          </p:cNvPr>
          <p:cNvSpPr>
            <a:spLocks noGrp="1"/>
          </p:cNvSpPr>
          <p:nvPr>
            <p:ph type="body" sz="half" idx="2"/>
          </p:nvPr>
        </p:nvSpPr>
        <p:spPr>
          <a:xfrm>
            <a:off x="839789" y="2057400"/>
            <a:ext cx="3932237" cy="3811588"/>
          </a:xfrm>
        </p:spPr>
        <p:txBody>
          <a:bodyPr/>
          <a:lstStyle>
            <a:lvl1pPr marL="0" indent="0">
              <a:buNone/>
              <a:defRPr sz="1600"/>
            </a:lvl1pPr>
            <a:lvl2pPr marL="457209" indent="0">
              <a:buNone/>
              <a:defRPr sz="1400"/>
            </a:lvl2pPr>
            <a:lvl3pPr marL="914418" indent="0">
              <a:buNone/>
              <a:defRPr sz="1200"/>
            </a:lvl3pPr>
            <a:lvl4pPr marL="1371627" indent="0">
              <a:buNone/>
              <a:defRPr sz="1000"/>
            </a:lvl4pPr>
            <a:lvl5pPr marL="1828837" indent="0">
              <a:buNone/>
              <a:defRPr sz="1000"/>
            </a:lvl5pPr>
            <a:lvl6pPr marL="2286046" indent="0">
              <a:buNone/>
              <a:defRPr sz="1000"/>
            </a:lvl6pPr>
            <a:lvl7pPr marL="2743255" indent="0">
              <a:buNone/>
              <a:defRPr sz="1000"/>
            </a:lvl7pPr>
            <a:lvl8pPr marL="3200464" indent="0">
              <a:buNone/>
              <a:defRPr sz="1000"/>
            </a:lvl8pPr>
            <a:lvl9pPr marL="3657673" indent="0">
              <a:buNone/>
              <a:defRPr sz="1000"/>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698DBFD-C516-D446-BCC8-39138FB3093C}"/>
              </a:ext>
            </a:extLst>
          </p:cNvPr>
          <p:cNvSpPr>
            <a:spLocks noGrp="1"/>
          </p:cNvSpPr>
          <p:nvPr>
            <p:ph type="dt" sz="half" idx="10"/>
          </p:nvPr>
        </p:nvSpPr>
        <p:spPr/>
        <p:txBody>
          <a:bodyPr/>
          <a:lstStyle/>
          <a:p>
            <a:fld id="{1E97F92F-1D40-8444-843A-CC8A4B8B9B9C}" type="datetimeFigureOut">
              <a:rPr kumimoji="1" lang="ja-JP" altLang="en-US" smtClean="0"/>
              <a:t>2022/5/11</a:t>
            </a:fld>
            <a:endParaRPr kumimoji="1" lang="ja-JP" altLang="en-US"/>
          </a:p>
        </p:txBody>
      </p:sp>
      <p:sp>
        <p:nvSpPr>
          <p:cNvPr id="6" name="フッター プレースホルダー 5">
            <a:extLst>
              <a:ext uri="{FF2B5EF4-FFF2-40B4-BE49-F238E27FC236}">
                <a16:creationId xmlns:a16="http://schemas.microsoft.com/office/drawing/2014/main" id="{D7501E54-B1AA-0544-A317-87F5B44F052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F8F0D7D-0AAF-6347-9ECC-1D9FEF3AF0AB}"/>
              </a:ext>
            </a:extLst>
          </p:cNvPr>
          <p:cNvSpPr>
            <a:spLocks noGrp="1"/>
          </p:cNvSpPr>
          <p:nvPr>
            <p:ph type="sldNum" sz="quarter" idx="12"/>
          </p:nvPr>
        </p:nvSpPr>
        <p:spPr/>
        <p:txBody>
          <a:bodyPr/>
          <a:lstStyle/>
          <a:p>
            <a:fld id="{19519840-D249-8545-B671-CA78676CAA88}" type="slidenum">
              <a:rPr kumimoji="1" lang="ja-JP" altLang="en-US" smtClean="0"/>
              <a:t>‹#›</a:t>
            </a:fld>
            <a:endParaRPr kumimoji="1" lang="ja-JP" altLang="en-US"/>
          </a:p>
        </p:txBody>
      </p:sp>
    </p:spTree>
    <p:extLst>
      <p:ext uri="{BB962C8B-B14F-4D97-AF65-F5344CB8AC3E}">
        <p14:creationId xmlns:p14="http://schemas.microsoft.com/office/powerpoint/2010/main" val="4130262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4EC172-3E02-774C-B43D-043E759E3348}"/>
              </a:ext>
            </a:extLst>
          </p:cNvPr>
          <p:cNvSpPr>
            <a:spLocks noGrp="1"/>
          </p:cNvSpPr>
          <p:nvPr>
            <p:ph type="title"/>
          </p:nvPr>
        </p:nvSpPr>
        <p:spPr>
          <a:xfrm>
            <a:off x="839789"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3048E37-A1C2-EA47-AEE6-E07AED89EE20}"/>
              </a:ext>
            </a:extLst>
          </p:cNvPr>
          <p:cNvSpPr>
            <a:spLocks noGrp="1"/>
          </p:cNvSpPr>
          <p:nvPr>
            <p:ph type="pic" idx="1"/>
          </p:nvPr>
        </p:nvSpPr>
        <p:spPr>
          <a:xfrm>
            <a:off x="5183188" y="987426"/>
            <a:ext cx="6172200" cy="4873625"/>
          </a:xfrm>
        </p:spPr>
        <p:txBody>
          <a:bodyPr/>
          <a:lstStyle>
            <a:lvl1pPr marL="0" indent="0">
              <a:buNone/>
              <a:defRPr sz="3200"/>
            </a:lvl1pPr>
            <a:lvl2pPr marL="457209" indent="0">
              <a:buNone/>
              <a:defRPr sz="2800"/>
            </a:lvl2pPr>
            <a:lvl3pPr marL="914418" indent="0">
              <a:buNone/>
              <a:defRPr sz="2400"/>
            </a:lvl3pPr>
            <a:lvl4pPr marL="1371627" indent="0">
              <a:buNone/>
              <a:defRPr sz="2000"/>
            </a:lvl4pPr>
            <a:lvl5pPr marL="1828837" indent="0">
              <a:buNone/>
              <a:defRPr sz="2000"/>
            </a:lvl5pPr>
            <a:lvl6pPr marL="2286046" indent="0">
              <a:buNone/>
              <a:defRPr sz="2000"/>
            </a:lvl6pPr>
            <a:lvl7pPr marL="2743255" indent="0">
              <a:buNone/>
              <a:defRPr sz="2000"/>
            </a:lvl7pPr>
            <a:lvl8pPr marL="3200464" indent="0">
              <a:buNone/>
              <a:defRPr sz="2000"/>
            </a:lvl8pPr>
            <a:lvl9pPr marL="3657673"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1E8F251-ABEE-BF41-8EF6-40CDEF791C30}"/>
              </a:ext>
            </a:extLst>
          </p:cNvPr>
          <p:cNvSpPr>
            <a:spLocks noGrp="1"/>
          </p:cNvSpPr>
          <p:nvPr>
            <p:ph type="body" sz="half" idx="2"/>
          </p:nvPr>
        </p:nvSpPr>
        <p:spPr>
          <a:xfrm>
            <a:off x="839789" y="2057400"/>
            <a:ext cx="3932237" cy="3811588"/>
          </a:xfrm>
        </p:spPr>
        <p:txBody>
          <a:bodyPr/>
          <a:lstStyle>
            <a:lvl1pPr marL="0" indent="0">
              <a:buNone/>
              <a:defRPr sz="1600"/>
            </a:lvl1pPr>
            <a:lvl2pPr marL="457209" indent="0">
              <a:buNone/>
              <a:defRPr sz="1400"/>
            </a:lvl2pPr>
            <a:lvl3pPr marL="914418" indent="0">
              <a:buNone/>
              <a:defRPr sz="1200"/>
            </a:lvl3pPr>
            <a:lvl4pPr marL="1371627" indent="0">
              <a:buNone/>
              <a:defRPr sz="1000"/>
            </a:lvl4pPr>
            <a:lvl5pPr marL="1828837" indent="0">
              <a:buNone/>
              <a:defRPr sz="1000"/>
            </a:lvl5pPr>
            <a:lvl6pPr marL="2286046" indent="0">
              <a:buNone/>
              <a:defRPr sz="1000"/>
            </a:lvl6pPr>
            <a:lvl7pPr marL="2743255" indent="0">
              <a:buNone/>
              <a:defRPr sz="1000"/>
            </a:lvl7pPr>
            <a:lvl8pPr marL="3200464" indent="0">
              <a:buNone/>
              <a:defRPr sz="1000"/>
            </a:lvl8pPr>
            <a:lvl9pPr marL="3657673" indent="0">
              <a:buNone/>
              <a:defRPr sz="1000"/>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681B0F3-D3D8-AE44-87F4-563085EB33DC}"/>
              </a:ext>
            </a:extLst>
          </p:cNvPr>
          <p:cNvSpPr>
            <a:spLocks noGrp="1"/>
          </p:cNvSpPr>
          <p:nvPr>
            <p:ph type="dt" sz="half" idx="10"/>
          </p:nvPr>
        </p:nvSpPr>
        <p:spPr/>
        <p:txBody>
          <a:bodyPr/>
          <a:lstStyle/>
          <a:p>
            <a:fld id="{1E97F92F-1D40-8444-843A-CC8A4B8B9B9C}" type="datetimeFigureOut">
              <a:rPr kumimoji="1" lang="ja-JP" altLang="en-US" smtClean="0"/>
              <a:t>2022/5/11</a:t>
            </a:fld>
            <a:endParaRPr kumimoji="1" lang="ja-JP" altLang="en-US"/>
          </a:p>
        </p:txBody>
      </p:sp>
      <p:sp>
        <p:nvSpPr>
          <p:cNvPr id="6" name="フッター プレースホルダー 5">
            <a:extLst>
              <a:ext uri="{FF2B5EF4-FFF2-40B4-BE49-F238E27FC236}">
                <a16:creationId xmlns:a16="http://schemas.microsoft.com/office/drawing/2014/main" id="{624B3278-851C-2E4B-86E0-6CEFF5D9E7E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66EFB1C-4C07-094F-979C-0575E4814DBF}"/>
              </a:ext>
            </a:extLst>
          </p:cNvPr>
          <p:cNvSpPr>
            <a:spLocks noGrp="1"/>
          </p:cNvSpPr>
          <p:nvPr>
            <p:ph type="sldNum" sz="quarter" idx="12"/>
          </p:nvPr>
        </p:nvSpPr>
        <p:spPr/>
        <p:txBody>
          <a:bodyPr/>
          <a:lstStyle/>
          <a:p>
            <a:fld id="{19519840-D249-8545-B671-CA78676CAA88}" type="slidenum">
              <a:rPr kumimoji="1" lang="ja-JP" altLang="en-US" smtClean="0"/>
              <a:t>‹#›</a:t>
            </a:fld>
            <a:endParaRPr kumimoji="1" lang="ja-JP" altLang="en-US"/>
          </a:p>
        </p:txBody>
      </p:sp>
    </p:spTree>
    <p:extLst>
      <p:ext uri="{BB962C8B-B14F-4D97-AF65-F5344CB8AC3E}">
        <p14:creationId xmlns:p14="http://schemas.microsoft.com/office/powerpoint/2010/main" val="1964385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883ED5E-235E-824C-AF07-530F955D4C30}"/>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C8ADAE5-F246-C34D-955E-C684ED752E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C99C7A9-82F8-664E-9810-54DE336BA89D}"/>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97F92F-1D40-8444-843A-CC8A4B8B9B9C}" type="datetimeFigureOut">
              <a:rPr kumimoji="1" lang="ja-JP" altLang="en-US" smtClean="0"/>
              <a:t>2022/5/11</a:t>
            </a:fld>
            <a:endParaRPr kumimoji="1" lang="ja-JP" altLang="en-US"/>
          </a:p>
        </p:txBody>
      </p:sp>
      <p:sp>
        <p:nvSpPr>
          <p:cNvPr id="5" name="フッター プレースホルダー 4">
            <a:extLst>
              <a:ext uri="{FF2B5EF4-FFF2-40B4-BE49-F238E27FC236}">
                <a16:creationId xmlns:a16="http://schemas.microsoft.com/office/drawing/2014/main" id="{55633B51-B0D5-5349-B1C4-AB06D832ACFB}"/>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96BEE57-81EA-634A-A437-49013B44C831}"/>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519840-D249-8545-B671-CA78676CAA88}" type="slidenum">
              <a:rPr kumimoji="1" lang="ja-JP" altLang="en-US" smtClean="0"/>
              <a:t>‹#›</a:t>
            </a:fld>
            <a:endParaRPr kumimoji="1" lang="ja-JP" altLang="en-US"/>
          </a:p>
        </p:txBody>
      </p:sp>
    </p:spTree>
    <p:extLst>
      <p:ext uri="{BB962C8B-B14F-4D97-AF65-F5344CB8AC3E}">
        <p14:creationId xmlns:p14="http://schemas.microsoft.com/office/powerpoint/2010/main" val="21752367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18"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5" indent="-228605" algn="l" defTabSz="914418"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14" indent="-228605" algn="l" defTabSz="914418"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23" indent="-228605" algn="l" defTabSz="914418"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32" indent="-228605" algn="l" defTabSz="91441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41" indent="-228605" algn="l" defTabSz="91441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50" indent="-228605" algn="l" defTabSz="91441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59" indent="-228605" algn="l" defTabSz="91441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69" indent="-228605" algn="l" defTabSz="91441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78" indent="-228605" algn="l" defTabSz="91441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18" rtl="0" eaLnBrk="1" latinLnBrk="0" hangingPunct="1">
        <a:defRPr kumimoji="1" sz="1800" kern="1200">
          <a:solidFill>
            <a:schemeClr val="tx1"/>
          </a:solidFill>
          <a:latin typeface="+mn-lt"/>
          <a:ea typeface="+mn-ea"/>
          <a:cs typeface="+mn-cs"/>
        </a:defRPr>
      </a:lvl1pPr>
      <a:lvl2pPr marL="457209" algn="l" defTabSz="914418" rtl="0" eaLnBrk="1" latinLnBrk="0" hangingPunct="1">
        <a:defRPr kumimoji="1" sz="1800" kern="1200">
          <a:solidFill>
            <a:schemeClr val="tx1"/>
          </a:solidFill>
          <a:latin typeface="+mn-lt"/>
          <a:ea typeface="+mn-ea"/>
          <a:cs typeface="+mn-cs"/>
        </a:defRPr>
      </a:lvl2pPr>
      <a:lvl3pPr marL="914418" algn="l" defTabSz="914418" rtl="0" eaLnBrk="1" latinLnBrk="0" hangingPunct="1">
        <a:defRPr kumimoji="1" sz="1800" kern="1200">
          <a:solidFill>
            <a:schemeClr val="tx1"/>
          </a:solidFill>
          <a:latin typeface="+mn-lt"/>
          <a:ea typeface="+mn-ea"/>
          <a:cs typeface="+mn-cs"/>
        </a:defRPr>
      </a:lvl3pPr>
      <a:lvl4pPr marL="1371627" algn="l" defTabSz="914418" rtl="0" eaLnBrk="1" latinLnBrk="0" hangingPunct="1">
        <a:defRPr kumimoji="1" sz="1800" kern="1200">
          <a:solidFill>
            <a:schemeClr val="tx1"/>
          </a:solidFill>
          <a:latin typeface="+mn-lt"/>
          <a:ea typeface="+mn-ea"/>
          <a:cs typeface="+mn-cs"/>
        </a:defRPr>
      </a:lvl4pPr>
      <a:lvl5pPr marL="1828837" algn="l" defTabSz="914418" rtl="0" eaLnBrk="1" latinLnBrk="0" hangingPunct="1">
        <a:defRPr kumimoji="1" sz="1800" kern="1200">
          <a:solidFill>
            <a:schemeClr val="tx1"/>
          </a:solidFill>
          <a:latin typeface="+mn-lt"/>
          <a:ea typeface="+mn-ea"/>
          <a:cs typeface="+mn-cs"/>
        </a:defRPr>
      </a:lvl5pPr>
      <a:lvl6pPr marL="2286046" algn="l" defTabSz="914418" rtl="0" eaLnBrk="1" latinLnBrk="0" hangingPunct="1">
        <a:defRPr kumimoji="1" sz="1800" kern="1200">
          <a:solidFill>
            <a:schemeClr val="tx1"/>
          </a:solidFill>
          <a:latin typeface="+mn-lt"/>
          <a:ea typeface="+mn-ea"/>
          <a:cs typeface="+mn-cs"/>
        </a:defRPr>
      </a:lvl6pPr>
      <a:lvl7pPr marL="2743255" algn="l" defTabSz="914418" rtl="0" eaLnBrk="1" latinLnBrk="0" hangingPunct="1">
        <a:defRPr kumimoji="1" sz="1800" kern="1200">
          <a:solidFill>
            <a:schemeClr val="tx1"/>
          </a:solidFill>
          <a:latin typeface="+mn-lt"/>
          <a:ea typeface="+mn-ea"/>
          <a:cs typeface="+mn-cs"/>
        </a:defRPr>
      </a:lvl7pPr>
      <a:lvl8pPr marL="3200464" algn="l" defTabSz="914418" rtl="0" eaLnBrk="1" latinLnBrk="0" hangingPunct="1">
        <a:defRPr kumimoji="1" sz="1800" kern="1200">
          <a:solidFill>
            <a:schemeClr val="tx1"/>
          </a:solidFill>
          <a:latin typeface="+mn-lt"/>
          <a:ea typeface="+mn-ea"/>
          <a:cs typeface="+mn-cs"/>
        </a:defRPr>
      </a:lvl8pPr>
      <a:lvl9pPr marL="3657673" algn="l" defTabSz="914418"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A3FAF2-0529-144C-BA19-A954C949BE04}"/>
              </a:ext>
            </a:extLst>
          </p:cNvPr>
          <p:cNvSpPr>
            <a:spLocks noGrp="1"/>
          </p:cNvSpPr>
          <p:nvPr>
            <p:ph type="title"/>
          </p:nvPr>
        </p:nvSpPr>
        <p:spPr/>
        <p:txBody>
          <a:bodyPr/>
          <a:lstStyle/>
          <a:p>
            <a:endParaRPr kumimoji="1" lang="ja-JP" altLang="en-US"/>
          </a:p>
        </p:txBody>
      </p:sp>
      <p:graphicFrame>
        <p:nvGraphicFramePr>
          <p:cNvPr id="4" name="コンテンツ プレースホルダー 3">
            <a:extLst>
              <a:ext uri="{FF2B5EF4-FFF2-40B4-BE49-F238E27FC236}">
                <a16:creationId xmlns:a16="http://schemas.microsoft.com/office/drawing/2014/main" id="{8509115C-A54D-194D-B707-F3E3201DA346}"/>
              </a:ext>
            </a:extLst>
          </p:cNvPr>
          <p:cNvGraphicFramePr>
            <a:graphicFrameLocks noGrp="1"/>
          </p:cNvGraphicFramePr>
          <p:nvPr>
            <p:ph idx="1"/>
            <p:extLst>
              <p:ext uri="{D42A27DB-BD31-4B8C-83A1-F6EECF244321}">
                <p14:modId xmlns:p14="http://schemas.microsoft.com/office/powerpoint/2010/main" val="2736491011"/>
              </p:ext>
            </p:extLst>
          </p:nvPr>
        </p:nvGraphicFramePr>
        <p:xfrm>
          <a:off x="0" y="0"/>
          <a:ext cx="12303890" cy="6849778"/>
        </p:xfrm>
        <a:graphic>
          <a:graphicData uri="http://schemas.openxmlformats.org/drawingml/2006/table">
            <a:tbl>
              <a:tblPr firstRow="1" bandRow="1">
                <a:tableStyleId>{93296810-A885-4BE3-A3E7-6D5BEEA58F35}</a:tableStyleId>
              </a:tblPr>
              <a:tblGrid>
                <a:gridCol w="2552634">
                  <a:extLst>
                    <a:ext uri="{9D8B030D-6E8A-4147-A177-3AD203B41FA5}">
                      <a16:colId xmlns:a16="http://schemas.microsoft.com/office/drawing/2014/main" val="1781333811"/>
                    </a:ext>
                  </a:extLst>
                </a:gridCol>
                <a:gridCol w="2437814">
                  <a:extLst>
                    <a:ext uri="{9D8B030D-6E8A-4147-A177-3AD203B41FA5}">
                      <a16:colId xmlns:a16="http://schemas.microsoft.com/office/drawing/2014/main" val="801353587"/>
                    </a:ext>
                  </a:extLst>
                </a:gridCol>
                <a:gridCol w="2437814">
                  <a:extLst>
                    <a:ext uri="{9D8B030D-6E8A-4147-A177-3AD203B41FA5}">
                      <a16:colId xmlns:a16="http://schemas.microsoft.com/office/drawing/2014/main" val="2881764261"/>
                    </a:ext>
                  </a:extLst>
                </a:gridCol>
                <a:gridCol w="2437814">
                  <a:extLst>
                    <a:ext uri="{9D8B030D-6E8A-4147-A177-3AD203B41FA5}">
                      <a16:colId xmlns:a16="http://schemas.microsoft.com/office/drawing/2014/main" val="1392709569"/>
                    </a:ext>
                  </a:extLst>
                </a:gridCol>
                <a:gridCol w="2437814">
                  <a:extLst>
                    <a:ext uri="{9D8B030D-6E8A-4147-A177-3AD203B41FA5}">
                      <a16:colId xmlns:a16="http://schemas.microsoft.com/office/drawing/2014/main" val="3626157161"/>
                    </a:ext>
                  </a:extLst>
                </a:gridCol>
              </a:tblGrid>
              <a:tr h="363291">
                <a:tc>
                  <a:txBody>
                    <a:bodyPr/>
                    <a:lstStyle/>
                    <a:p>
                      <a:pPr algn="ctr"/>
                      <a:r>
                        <a:rPr kumimoji="1" lang="ja-JP" altLang="en-US"/>
                        <a:t>情報収集のスキル</a:t>
                      </a:r>
                    </a:p>
                  </a:txBody>
                  <a:tcPr/>
                </a:tc>
                <a:tc>
                  <a:txBody>
                    <a:bodyPr/>
                    <a:lstStyle/>
                    <a:p>
                      <a:pPr algn="ctr"/>
                      <a:r>
                        <a:rPr kumimoji="1" lang="en-US" altLang="ja-JP" sz="1800" dirty="0"/>
                        <a:t>S</a:t>
                      </a:r>
                      <a:r>
                        <a:rPr kumimoji="1" lang="ja-JP" altLang="en-US" sz="1800"/>
                        <a:t>（名人級）</a:t>
                      </a:r>
                    </a:p>
                  </a:txBody>
                  <a:tcPr/>
                </a:tc>
                <a:tc>
                  <a:txBody>
                    <a:bodyPr/>
                    <a:lstStyle/>
                    <a:p>
                      <a:pPr algn="ctr"/>
                      <a:r>
                        <a:rPr kumimoji="1" lang="en-US" altLang="ja-JP" sz="1800" dirty="0"/>
                        <a:t>A</a:t>
                      </a:r>
                      <a:r>
                        <a:rPr kumimoji="1" lang="ja-JP" altLang="en-US" sz="1800"/>
                        <a:t>（上級）</a:t>
                      </a:r>
                    </a:p>
                  </a:txBody>
                  <a:tcPr/>
                </a:tc>
                <a:tc>
                  <a:txBody>
                    <a:bodyPr/>
                    <a:lstStyle/>
                    <a:p>
                      <a:pPr algn="ctr"/>
                      <a:r>
                        <a:rPr kumimoji="1" lang="en-US" altLang="ja-JP" sz="1800" dirty="0"/>
                        <a:t>B</a:t>
                      </a:r>
                      <a:r>
                        <a:rPr kumimoji="1" lang="ja-JP" altLang="en-US" sz="1800"/>
                        <a:t>（中級）</a:t>
                      </a:r>
                    </a:p>
                  </a:txBody>
                  <a:tcPr/>
                </a:tc>
                <a:tc>
                  <a:txBody>
                    <a:bodyPr/>
                    <a:lstStyle/>
                    <a:p>
                      <a:pPr algn="ctr"/>
                      <a:r>
                        <a:rPr kumimoji="1" lang="en-US" altLang="ja-JP" sz="1800" dirty="0"/>
                        <a:t>C</a:t>
                      </a:r>
                      <a:r>
                        <a:rPr kumimoji="1" lang="ja-JP" altLang="en-US" sz="1800"/>
                        <a:t>（初級）</a:t>
                      </a:r>
                    </a:p>
                  </a:txBody>
                  <a:tcPr/>
                </a:tc>
                <a:extLst>
                  <a:ext uri="{0D108BD9-81ED-4DB2-BD59-A6C34878D82A}">
                    <a16:rowId xmlns:a16="http://schemas.microsoft.com/office/drawing/2014/main" val="1463847318"/>
                  </a:ext>
                </a:extLst>
              </a:tr>
              <a:tr h="906178">
                <a:tc>
                  <a:txBody>
                    <a:bodyPr/>
                    <a:lstStyle/>
                    <a:p>
                      <a:pPr algn="ctr"/>
                      <a:r>
                        <a:rPr kumimoji="1" lang="ja-JP" altLang="en-US" sz="2000" b="1"/>
                        <a:t>インタビュー</a:t>
                      </a:r>
                    </a:p>
                  </a:txBody>
                  <a:tcPr anchor="ctr"/>
                </a:tc>
                <a:tc>
                  <a:txBody>
                    <a:bodyPr/>
                    <a:lstStyle/>
                    <a:p>
                      <a:r>
                        <a:rPr kumimoji="1" lang="ja-JP" altLang="en-US" sz="1600"/>
                        <a:t>礼節をわきまえ、アポイントやお礼を述べることができる。</a:t>
                      </a:r>
                    </a:p>
                  </a:txBody>
                  <a:tcPr/>
                </a:tc>
                <a:tc>
                  <a:txBody>
                    <a:bodyPr/>
                    <a:lstStyle/>
                    <a:p>
                      <a:r>
                        <a:rPr kumimoji="1" lang="ja-JP" altLang="en-US" sz="1600"/>
                        <a:t>回答した内容を理解して、更に質問を展開できる。</a:t>
                      </a:r>
                    </a:p>
                  </a:txBody>
                  <a:tcPr/>
                </a:tc>
                <a:tc>
                  <a:txBody>
                    <a:bodyPr/>
                    <a:lstStyle/>
                    <a:p>
                      <a:r>
                        <a:rPr kumimoji="1" lang="ja-JP" altLang="en-US" sz="1600"/>
                        <a:t>相手の返答を聞いてメモができる。</a:t>
                      </a:r>
                    </a:p>
                  </a:txBody>
                  <a:tcPr/>
                </a:tc>
                <a:tc>
                  <a:txBody>
                    <a:bodyPr/>
                    <a:lstStyle/>
                    <a:p>
                      <a:r>
                        <a:rPr kumimoji="1" lang="ja-JP" altLang="en-US" sz="1600"/>
                        <a:t>聞きたいことを相手に問いかけることができる。</a:t>
                      </a:r>
                    </a:p>
                  </a:txBody>
                  <a:tcPr/>
                </a:tc>
                <a:extLst>
                  <a:ext uri="{0D108BD9-81ED-4DB2-BD59-A6C34878D82A}">
                    <a16:rowId xmlns:a16="http://schemas.microsoft.com/office/drawing/2014/main" val="2474414113"/>
                  </a:ext>
                </a:extLst>
              </a:tr>
              <a:tr h="906178">
                <a:tc>
                  <a:txBody>
                    <a:bodyPr/>
                    <a:lstStyle/>
                    <a:p>
                      <a:pPr algn="ctr"/>
                      <a:r>
                        <a:rPr lang="ja-JP" altLang="en-US" sz="2000" b="1"/>
                        <a:t>メモをとる</a:t>
                      </a:r>
                    </a:p>
                  </a:txBody>
                  <a:tcPr anchor="ctr"/>
                </a:tc>
                <a:tc>
                  <a:txBody>
                    <a:bodyPr/>
                    <a:lstStyle/>
                    <a:p>
                      <a:r>
                        <a:rPr kumimoji="1" lang="ja-JP" altLang="en-US" sz="1600"/>
                        <a:t>相手の言葉を取捨選択し、要約して記述する。主要なキーワードを列挙できる。</a:t>
                      </a:r>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600"/>
                        <a:t>相手の言葉や掲示物等から必要な情報を抜き出して記述できる。</a:t>
                      </a:r>
                    </a:p>
                  </a:txBody>
                  <a:tcPr/>
                </a:tc>
                <a:tc>
                  <a:txBody>
                    <a:bodyPr/>
                    <a:lstStyle/>
                    <a:p>
                      <a:r>
                        <a:rPr kumimoji="1" lang="ja-JP" altLang="en-US" sz="1600"/>
                        <a:t>相手の言葉をそのまま書き取ったり、掲示物等をそのまま写すことができる。</a:t>
                      </a:r>
                    </a:p>
                  </a:txBody>
                  <a:tcPr/>
                </a:tc>
                <a:tc>
                  <a:txBody>
                    <a:bodyPr/>
                    <a:lstStyle/>
                    <a:p>
                      <a:r>
                        <a:rPr kumimoji="1" lang="ja-JP" altLang="en-US" sz="1600"/>
                        <a:t>日時・場所・相手等の基本的な情報を記述できる。</a:t>
                      </a:r>
                    </a:p>
                  </a:txBody>
                  <a:tcPr/>
                </a:tc>
                <a:extLst>
                  <a:ext uri="{0D108BD9-81ED-4DB2-BD59-A6C34878D82A}">
                    <a16:rowId xmlns:a16="http://schemas.microsoft.com/office/drawing/2014/main" val="2303980752"/>
                  </a:ext>
                </a:extLst>
              </a:tr>
              <a:tr h="906178">
                <a:tc>
                  <a:txBody>
                    <a:bodyPr/>
                    <a:lstStyle/>
                    <a:p>
                      <a:pPr algn="ctr"/>
                      <a:r>
                        <a:rPr lang="ja-JP" altLang="en-US" sz="2000" b="1"/>
                        <a:t>アンケートを行う</a:t>
                      </a:r>
                    </a:p>
                  </a:txBody>
                  <a:tcPr anchor="ctr"/>
                </a:tc>
                <a:tc>
                  <a:txBody>
                    <a:bodyPr/>
                    <a:lstStyle/>
                    <a:p>
                      <a:r>
                        <a:rPr kumimoji="1" lang="ja-JP" altLang="en-US" sz="1600"/>
                        <a:t>アンケートの趣旨を説明したり、お礼を述べることができる。</a:t>
                      </a:r>
                    </a:p>
                  </a:txBody>
                  <a:tcPr/>
                </a:tc>
                <a:tc>
                  <a:txBody>
                    <a:bodyPr/>
                    <a:lstStyle/>
                    <a:p>
                      <a:r>
                        <a:rPr kumimoji="1" lang="ja-JP" altLang="en-US" sz="1600"/>
                        <a:t>回答者に配慮し、迷わずわかりやすく回答できるアンケート用紙を作成できる。</a:t>
                      </a:r>
                    </a:p>
                  </a:txBody>
                  <a:tcPr/>
                </a:tc>
                <a:tc>
                  <a:txBody>
                    <a:bodyPr/>
                    <a:lstStyle/>
                    <a:p>
                      <a:r>
                        <a:rPr kumimoji="1" lang="ja-JP" altLang="en-US" sz="1600"/>
                        <a:t>後々の集計を考慮して、アンケート用紙を作成できる。</a:t>
                      </a:r>
                    </a:p>
                  </a:txBody>
                  <a:tcPr/>
                </a:tc>
                <a:tc>
                  <a:txBody>
                    <a:bodyPr/>
                    <a:lstStyle/>
                    <a:p>
                      <a:r>
                        <a:rPr kumimoji="1" lang="ja-JP" altLang="en-US" sz="1600"/>
                        <a:t>ききたいことを絞り込むことができる。</a:t>
                      </a:r>
                    </a:p>
                  </a:txBody>
                  <a:tcPr/>
                </a:tc>
                <a:extLst>
                  <a:ext uri="{0D108BD9-81ED-4DB2-BD59-A6C34878D82A}">
                    <a16:rowId xmlns:a16="http://schemas.microsoft.com/office/drawing/2014/main" val="3116076556"/>
                  </a:ext>
                </a:extLst>
              </a:tr>
              <a:tr h="906178">
                <a:tc>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r>
                        <a:rPr lang="ja-JP" altLang="en-US" sz="2000" b="1"/>
                        <a:t>写真を撮る</a:t>
                      </a:r>
                    </a:p>
                    <a:p>
                      <a:pPr algn="ctr"/>
                      <a:endParaRPr lang="ja-JP" altLang="en-US" sz="2000" b="1"/>
                    </a:p>
                  </a:txBody>
                  <a:tcPr anchor="ctr"/>
                </a:tc>
                <a:tc>
                  <a:txBody>
                    <a:bodyPr/>
                    <a:lstStyle/>
                    <a:p>
                      <a:r>
                        <a:rPr kumimoji="1" lang="ja-JP" altLang="en-US" sz="1600"/>
                        <a:t>撮影の目的・条件設定を念頭に置いて撮影し、撮影した写真を確認・管理できる。</a:t>
                      </a:r>
                      <a:endParaRPr kumimoji="1" lang="en-US" altLang="ja-JP" sz="1600" dirty="0"/>
                    </a:p>
                  </a:txBody>
                  <a:tcPr/>
                </a:tc>
                <a:tc>
                  <a:txBody>
                    <a:bodyPr/>
                    <a:lstStyle/>
                    <a:p>
                      <a:r>
                        <a:rPr kumimoji="1" lang="ja-JP" altLang="en-US" sz="1600"/>
                        <a:t>撮影する写真の用途を意識し、肖像権や撮影禁止場所等に配慮しながら撮影できる。</a:t>
                      </a:r>
                    </a:p>
                  </a:txBody>
                  <a:tcPr/>
                </a:tc>
                <a:tc>
                  <a:txBody>
                    <a:bodyPr/>
                    <a:lstStyle/>
                    <a:p>
                      <a:r>
                        <a:rPr kumimoji="1" lang="ja-JP" altLang="en-US" sz="1600"/>
                        <a:t>対象物との距離、アングル、明るさ等を意識して撮影できる。</a:t>
                      </a:r>
                    </a:p>
                  </a:txBody>
                  <a:tcPr/>
                </a:tc>
                <a:tc>
                  <a:txBody>
                    <a:bodyPr/>
                    <a:lstStyle/>
                    <a:p>
                      <a:r>
                        <a:rPr kumimoji="1" lang="ja-JP" altLang="en-US" sz="1600"/>
                        <a:t>安全や故障（落下・水没等）に気をつけて、写真を撮ることができる。</a:t>
                      </a:r>
                    </a:p>
                  </a:txBody>
                  <a:tcPr/>
                </a:tc>
                <a:extLst>
                  <a:ext uri="{0D108BD9-81ED-4DB2-BD59-A6C34878D82A}">
                    <a16:rowId xmlns:a16="http://schemas.microsoft.com/office/drawing/2014/main" val="1775261083"/>
                  </a:ext>
                </a:extLst>
              </a:tr>
              <a:tr h="906178">
                <a:tc>
                  <a:txBody>
                    <a:bodyPr/>
                    <a:lstStyle/>
                    <a:p>
                      <a:pPr algn="ctr"/>
                      <a:r>
                        <a:rPr kumimoji="1" lang="ja-JP" altLang="en-US" sz="2000" b="1"/>
                        <a:t>図書室・資料室等で</a:t>
                      </a:r>
                      <a:endParaRPr kumimoji="1" lang="en-US" altLang="ja-JP" sz="2000" b="1" dirty="0"/>
                    </a:p>
                    <a:p>
                      <a:pPr algn="ctr"/>
                      <a:r>
                        <a:rPr kumimoji="1" lang="ja-JP" altLang="en-US" sz="2000" b="1"/>
                        <a:t>調べる</a:t>
                      </a:r>
                    </a:p>
                  </a:txBody>
                  <a:tcPr anchor="ctr"/>
                </a:tc>
                <a:tc>
                  <a:txBody>
                    <a:bodyPr/>
                    <a:lstStyle/>
                    <a:p>
                      <a:r>
                        <a:rPr kumimoji="1" lang="ja-JP" altLang="en-US" sz="1600"/>
                        <a:t>求めている情報に加えて、図書室・資料室にどのような書籍・辞典・資料を揃えるべきかを提案することができる。</a:t>
                      </a:r>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600"/>
                        <a:t>必要な情報を転記・ファイリングすることができる。</a:t>
                      </a:r>
                    </a:p>
                  </a:txBody>
                  <a:tcPr/>
                </a:tc>
                <a:tc>
                  <a:txBody>
                    <a:bodyPr/>
                    <a:lstStyle/>
                    <a:p>
                      <a:r>
                        <a:rPr kumimoji="1" lang="ja-JP" altLang="en-US" sz="1600"/>
                        <a:t>図書分類に従って、効率的に資料を探すことができる。</a:t>
                      </a:r>
                    </a:p>
                  </a:txBody>
                  <a:tcPr/>
                </a:tc>
                <a:tc>
                  <a:txBody>
                    <a:bodyPr/>
                    <a:lstStyle/>
                    <a:p>
                      <a:r>
                        <a:rPr kumimoji="1" lang="ja-JP" altLang="en-US" sz="1600"/>
                        <a:t>欲しい資料がありそうな場所を探すことができる。</a:t>
                      </a:r>
                    </a:p>
                  </a:txBody>
                  <a:tcPr/>
                </a:tc>
                <a:extLst>
                  <a:ext uri="{0D108BD9-81ED-4DB2-BD59-A6C34878D82A}">
                    <a16:rowId xmlns:a16="http://schemas.microsoft.com/office/drawing/2014/main" val="1064172653"/>
                  </a:ext>
                </a:extLst>
              </a:tr>
              <a:tr h="906178">
                <a:tc>
                  <a:txBody>
                    <a:bodyPr/>
                    <a:lstStyle/>
                    <a:p>
                      <a:pPr algn="ctr"/>
                      <a:r>
                        <a:rPr kumimoji="1" lang="ja-JP" altLang="en-US" sz="2000" b="1"/>
                        <a:t>インターネットで</a:t>
                      </a:r>
                      <a:endParaRPr kumimoji="1" lang="en-US" altLang="ja-JP" sz="2000" b="1" dirty="0"/>
                    </a:p>
                    <a:p>
                      <a:pPr algn="ctr"/>
                      <a:r>
                        <a:rPr kumimoji="1" lang="ja-JP" altLang="en-US" sz="2000" b="1"/>
                        <a:t>調べる</a:t>
                      </a:r>
                    </a:p>
                  </a:txBody>
                  <a:tcPr anchor="ctr"/>
                </a:tc>
                <a:tc>
                  <a:txBody>
                    <a:bodyPr/>
                    <a:lstStyle/>
                    <a:p>
                      <a:r>
                        <a:rPr kumimoji="1" lang="ja-JP" altLang="en-US" sz="1600"/>
                        <a:t>引用するサイトの信頼性を見極めるとともに、他のサイトの情報と比較して判断することができる。</a:t>
                      </a:r>
                    </a:p>
                  </a:txBody>
                  <a:tcPr/>
                </a:tc>
                <a:tc>
                  <a:txBody>
                    <a:bodyPr/>
                    <a:lstStyle/>
                    <a:p>
                      <a:r>
                        <a:rPr kumimoji="1" lang="ja-JP" altLang="en-US" sz="1600"/>
                        <a:t>引用するサイトの出所元を意識し、その信頼性を見極めることができる。</a:t>
                      </a:r>
                      <a:endParaRPr kumimoji="1" lang="en-US" altLang="ja-JP" sz="1600" dirty="0"/>
                    </a:p>
                  </a:txBody>
                  <a:tcPr/>
                </a:tc>
                <a:tc>
                  <a:txBody>
                    <a:bodyPr/>
                    <a:lstStyle/>
                    <a:p>
                      <a:r>
                        <a:rPr kumimoji="1" lang="ja-JP" altLang="en-US" sz="1600"/>
                        <a:t>キーワードをいれて検索結果から必要な情報を選択することができる。</a:t>
                      </a:r>
                    </a:p>
                  </a:txBody>
                  <a:tcPr/>
                </a:tc>
                <a:tc>
                  <a:txBody>
                    <a:bodyPr/>
                    <a:lstStyle/>
                    <a:p>
                      <a:r>
                        <a:rPr kumimoji="1" lang="ja-JP" altLang="en-US" sz="1600"/>
                        <a:t>ブラウザを起動して検索したい情報のキーワードを入力できる。</a:t>
                      </a:r>
                    </a:p>
                  </a:txBody>
                  <a:tcPr/>
                </a:tc>
                <a:extLst>
                  <a:ext uri="{0D108BD9-81ED-4DB2-BD59-A6C34878D82A}">
                    <a16:rowId xmlns:a16="http://schemas.microsoft.com/office/drawing/2014/main" val="3731319413"/>
                  </a:ext>
                </a:extLst>
              </a:tr>
            </a:tbl>
          </a:graphicData>
        </a:graphic>
      </p:graphicFrame>
    </p:spTree>
    <p:extLst>
      <p:ext uri="{BB962C8B-B14F-4D97-AF65-F5344CB8AC3E}">
        <p14:creationId xmlns:p14="http://schemas.microsoft.com/office/powerpoint/2010/main" val="3634434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A3FAF2-0529-144C-BA19-A954C949BE04}"/>
              </a:ext>
            </a:extLst>
          </p:cNvPr>
          <p:cNvSpPr>
            <a:spLocks noGrp="1"/>
          </p:cNvSpPr>
          <p:nvPr>
            <p:ph type="title"/>
          </p:nvPr>
        </p:nvSpPr>
        <p:spPr/>
        <p:txBody>
          <a:bodyPr/>
          <a:lstStyle/>
          <a:p>
            <a:endParaRPr kumimoji="1" lang="ja-JP" altLang="en-US"/>
          </a:p>
        </p:txBody>
      </p:sp>
      <p:graphicFrame>
        <p:nvGraphicFramePr>
          <p:cNvPr id="4" name="コンテンツ プレースホルダー 3">
            <a:extLst>
              <a:ext uri="{FF2B5EF4-FFF2-40B4-BE49-F238E27FC236}">
                <a16:creationId xmlns:a16="http://schemas.microsoft.com/office/drawing/2014/main" id="{8509115C-A54D-194D-B707-F3E3201DA346}"/>
              </a:ext>
            </a:extLst>
          </p:cNvPr>
          <p:cNvGraphicFramePr>
            <a:graphicFrameLocks noGrp="1"/>
          </p:cNvGraphicFramePr>
          <p:nvPr>
            <p:ph idx="1"/>
            <p:extLst>
              <p:ext uri="{D42A27DB-BD31-4B8C-83A1-F6EECF244321}">
                <p14:modId xmlns:p14="http://schemas.microsoft.com/office/powerpoint/2010/main" val="3866399411"/>
              </p:ext>
            </p:extLst>
          </p:nvPr>
        </p:nvGraphicFramePr>
        <p:xfrm>
          <a:off x="0" y="57274"/>
          <a:ext cx="12191999" cy="6800723"/>
        </p:xfrm>
        <a:graphic>
          <a:graphicData uri="http://schemas.openxmlformats.org/drawingml/2006/table">
            <a:tbl>
              <a:tblPr firstRow="1" bandRow="1">
                <a:tableStyleId>{93296810-A885-4BE3-A3E7-6D5BEEA58F35}</a:tableStyleId>
              </a:tblPr>
              <a:tblGrid>
                <a:gridCol w="2335208">
                  <a:extLst>
                    <a:ext uri="{9D8B030D-6E8A-4147-A177-3AD203B41FA5}">
                      <a16:colId xmlns:a16="http://schemas.microsoft.com/office/drawing/2014/main" val="1781333811"/>
                    </a:ext>
                  </a:extLst>
                </a:gridCol>
                <a:gridCol w="2376027">
                  <a:extLst>
                    <a:ext uri="{9D8B030D-6E8A-4147-A177-3AD203B41FA5}">
                      <a16:colId xmlns:a16="http://schemas.microsoft.com/office/drawing/2014/main" val="801353587"/>
                    </a:ext>
                  </a:extLst>
                </a:gridCol>
                <a:gridCol w="2493588">
                  <a:extLst>
                    <a:ext uri="{9D8B030D-6E8A-4147-A177-3AD203B41FA5}">
                      <a16:colId xmlns:a16="http://schemas.microsoft.com/office/drawing/2014/main" val="2881764261"/>
                    </a:ext>
                  </a:extLst>
                </a:gridCol>
                <a:gridCol w="2493588">
                  <a:extLst>
                    <a:ext uri="{9D8B030D-6E8A-4147-A177-3AD203B41FA5}">
                      <a16:colId xmlns:a16="http://schemas.microsoft.com/office/drawing/2014/main" val="1392709569"/>
                    </a:ext>
                  </a:extLst>
                </a:gridCol>
                <a:gridCol w="2493588">
                  <a:extLst>
                    <a:ext uri="{9D8B030D-6E8A-4147-A177-3AD203B41FA5}">
                      <a16:colId xmlns:a16="http://schemas.microsoft.com/office/drawing/2014/main" val="3626157161"/>
                    </a:ext>
                  </a:extLst>
                </a:gridCol>
              </a:tblGrid>
              <a:tr h="645516">
                <a:tc>
                  <a:txBody>
                    <a:bodyPr/>
                    <a:lstStyle/>
                    <a:p>
                      <a:pPr algn="ctr"/>
                      <a:r>
                        <a:rPr kumimoji="1" lang="ja-JP" altLang="en-US" sz="1800"/>
                        <a:t>情報の整理・分析のスキル</a:t>
                      </a:r>
                    </a:p>
                  </a:txBody>
                  <a:tcPr/>
                </a:tc>
                <a:tc>
                  <a:txBody>
                    <a:bodyPr/>
                    <a:lstStyle/>
                    <a:p>
                      <a:pPr algn="ctr"/>
                      <a:r>
                        <a:rPr kumimoji="1" lang="en-US" altLang="ja-JP" sz="1800" dirty="0"/>
                        <a:t>S</a:t>
                      </a:r>
                      <a:r>
                        <a:rPr kumimoji="1" lang="ja-JP" altLang="en-US" sz="1800"/>
                        <a:t>（名人級）</a:t>
                      </a:r>
                    </a:p>
                  </a:txBody>
                  <a:tcPr/>
                </a:tc>
                <a:tc>
                  <a:txBody>
                    <a:bodyPr/>
                    <a:lstStyle/>
                    <a:p>
                      <a:pPr algn="ctr"/>
                      <a:r>
                        <a:rPr kumimoji="1" lang="en-US" altLang="ja-JP" sz="1800" dirty="0"/>
                        <a:t>A</a:t>
                      </a:r>
                      <a:r>
                        <a:rPr kumimoji="1" lang="ja-JP" altLang="en-US" sz="1800"/>
                        <a:t>（上級）</a:t>
                      </a:r>
                    </a:p>
                  </a:txBody>
                  <a:tcPr/>
                </a:tc>
                <a:tc>
                  <a:txBody>
                    <a:bodyPr/>
                    <a:lstStyle/>
                    <a:p>
                      <a:pPr algn="ctr"/>
                      <a:r>
                        <a:rPr kumimoji="1" lang="en-US" altLang="ja-JP" sz="1800" dirty="0"/>
                        <a:t>B</a:t>
                      </a:r>
                      <a:r>
                        <a:rPr kumimoji="1" lang="ja-JP" altLang="en-US" sz="1800"/>
                        <a:t>（中級）</a:t>
                      </a:r>
                    </a:p>
                  </a:txBody>
                  <a:tcPr/>
                </a:tc>
                <a:tc>
                  <a:txBody>
                    <a:bodyPr/>
                    <a:lstStyle/>
                    <a:p>
                      <a:pPr algn="ctr"/>
                      <a:r>
                        <a:rPr kumimoji="1" lang="en-US" altLang="ja-JP" sz="1800" dirty="0"/>
                        <a:t>C</a:t>
                      </a:r>
                      <a:r>
                        <a:rPr kumimoji="1" lang="ja-JP" altLang="en-US" sz="1800"/>
                        <a:t>（初級）</a:t>
                      </a:r>
                    </a:p>
                  </a:txBody>
                  <a:tcPr/>
                </a:tc>
                <a:extLst>
                  <a:ext uri="{0D108BD9-81ED-4DB2-BD59-A6C34878D82A}">
                    <a16:rowId xmlns:a16="http://schemas.microsoft.com/office/drawing/2014/main" val="1463847318"/>
                  </a:ext>
                </a:extLst>
              </a:tr>
              <a:tr h="1168077">
                <a:tc>
                  <a:txBody>
                    <a:bodyPr/>
                    <a:lstStyle/>
                    <a:p>
                      <a:pPr algn="ctr"/>
                      <a:r>
                        <a:rPr kumimoji="1" lang="ja-JP" altLang="en-US" sz="2000" b="1"/>
                        <a:t>比較する</a:t>
                      </a:r>
                    </a:p>
                  </a:txBody>
                  <a:tcPr anchor="ct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400"/>
                        <a:t>２つ以上の出所の異なる情報を相違点や共通点について根拠を示して説明することができる。</a:t>
                      </a:r>
                    </a:p>
                    <a:p>
                      <a:pPr marL="0" marR="0" lvl="0" indent="0" algn="l" defTabSz="914418" rtl="0" eaLnBrk="1" fontAlgn="auto" latinLnBrk="0" hangingPunct="1">
                        <a:lnSpc>
                          <a:spcPct val="100000"/>
                        </a:lnSpc>
                        <a:spcBef>
                          <a:spcPts val="0"/>
                        </a:spcBef>
                        <a:spcAft>
                          <a:spcPts val="0"/>
                        </a:spcAft>
                        <a:buClrTx/>
                        <a:buSzTx/>
                        <a:buFontTx/>
                        <a:buNone/>
                        <a:tabLst/>
                        <a:defRPr/>
                      </a:pPr>
                      <a:endParaRPr kumimoji="1" lang="ja-JP" altLang="en-US" sz="1400"/>
                    </a:p>
                  </a:txBody>
                  <a:tcPr/>
                </a:tc>
                <a:tc>
                  <a:txBody>
                    <a:bodyPr/>
                    <a:lstStyle/>
                    <a:p>
                      <a:r>
                        <a:rPr kumimoji="1" lang="ja-JP" altLang="en-US" sz="1400"/>
                        <a:t>２つ以上の出所の異なる情報を相違点や共通点について説明できる。</a:t>
                      </a:r>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400"/>
                        <a:t>２つ以上の出所の異なる情報を相違点や共通点を見つけることができる。</a:t>
                      </a:r>
                    </a:p>
                    <a:p>
                      <a:endParaRPr kumimoji="1" lang="ja-JP" altLang="en-US" sz="1400"/>
                    </a:p>
                  </a:txBody>
                  <a:tcPr/>
                </a:tc>
                <a:tc>
                  <a:txBody>
                    <a:bodyPr/>
                    <a:lstStyle/>
                    <a:p>
                      <a:r>
                        <a:rPr kumimoji="1" lang="ja-JP" altLang="en-US" sz="1400"/>
                        <a:t>２つの情報を並べることができる。</a:t>
                      </a:r>
                    </a:p>
                  </a:txBody>
                  <a:tcPr/>
                </a:tc>
                <a:extLst>
                  <a:ext uri="{0D108BD9-81ED-4DB2-BD59-A6C34878D82A}">
                    <a16:rowId xmlns:a16="http://schemas.microsoft.com/office/drawing/2014/main" val="2474414113"/>
                  </a:ext>
                </a:extLst>
              </a:tr>
              <a:tr h="1168077">
                <a:tc>
                  <a:txBody>
                    <a:bodyPr/>
                    <a:lstStyle/>
                    <a:p>
                      <a:pPr algn="ctr"/>
                      <a:r>
                        <a:rPr kumimoji="1" lang="ja-JP" altLang="en-US" sz="2000" b="1"/>
                        <a:t>図解する</a:t>
                      </a:r>
                      <a:endParaRPr lang="ja-JP" altLang="en-US" sz="2000" b="1"/>
                    </a:p>
                  </a:txBody>
                  <a:tcPr anchor="ctr"/>
                </a:tc>
                <a:tc>
                  <a:txBody>
                    <a:bodyPr/>
                    <a:lstStyle/>
                    <a:p>
                      <a:r>
                        <a:rPr kumimoji="1" lang="ja-JP" altLang="en-US" sz="1400"/>
                        <a:t>思考ツールを活用して、整理する視点を設け、共通点や相違点を明らかにすることができる。</a:t>
                      </a:r>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400"/>
                        <a:t>思考ツールを活用して原因や結果などの因果関係や時系列がわかるように、一連の流れを意識して図に示すことができる。</a:t>
                      </a:r>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400"/>
                        <a:t>集めた情報を支持された思考ツールにまとめることができる。</a:t>
                      </a:r>
                    </a:p>
                  </a:txBody>
                  <a:tcPr/>
                </a:tc>
                <a:tc>
                  <a:txBody>
                    <a:bodyPr/>
                    <a:lstStyle/>
                    <a:p>
                      <a:r>
                        <a:rPr kumimoji="1" lang="ja-JP" altLang="en-US" sz="1400"/>
                        <a:t>集めた情報を自分なりに図やスケッチ、年表などにまとめることができる。</a:t>
                      </a:r>
                      <a:endParaRPr kumimoji="1" lang="en-US" altLang="ja-JP" sz="1400" dirty="0"/>
                    </a:p>
                  </a:txBody>
                  <a:tcPr/>
                </a:tc>
                <a:extLst>
                  <a:ext uri="{0D108BD9-81ED-4DB2-BD59-A6C34878D82A}">
                    <a16:rowId xmlns:a16="http://schemas.microsoft.com/office/drawing/2014/main" val="2303980752"/>
                  </a:ext>
                </a:extLst>
              </a:tr>
              <a:tr h="952905">
                <a:tc>
                  <a:txBody>
                    <a:bodyPr/>
                    <a:lstStyle/>
                    <a:p>
                      <a:pPr algn="ctr"/>
                      <a:r>
                        <a:rPr lang="ja-JP" altLang="en-US" sz="2000" b="1"/>
                        <a:t>分類・整理する</a:t>
                      </a:r>
                      <a:endParaRPr lang="en-US" altLang="ja-JP" sz="2000" b="1" dirty="0"/>
                    </a:p>
                  </a:txBody>
                  <a:tcPr anchor="ctr"/>
                </a:tc>
                <a:tc>
                  <a:txBody>
                    <a:bodyPr/>
                    <a:lstStyle/>
                    <a:p>
                      <a:r>
                        <a:rPr kumimoji="1" lang="ja-JP" altLang="en-US" sz="1400"/>
                        <a:t>集めた情報を根拠を明確にし、ランキングして整理することができる。</a:t>
                      </a:r>
                    </a:p>
                  </a:txBody>
                  <a:tcPr/>
                </a:tc>
                <a:tc>
                  <a:txBody>
                    <a:bodyPr/>
                    <a:lstStyle/>
                    <a:p>
                      <a:r>
                        <a:rPr kumimoji="1" lang="ja-JP" altLang="en-US" sz="1400"/>
                        <a:t>情報を収集する前後で比較し、「ビフォー・アフター」の視点で集まった情報を整理することができる。</a:t>
                      </a:r>
                    </a:p>
                  </a:txBody>
                  <a:tcPr/>
                </a:tc>
                <a:tc>
                  <a:txBody>
                    <a:bodyPr/>
                    <a:lstStyle/>
                    <a:p>
                      <a:r>
                        <a:rPr kumimoji="1" lang="ja-JP" altLang="en-US" sz="1400"/>
                        <a:t>情報を内容ごとに仲間分けして可視化することができる。</a:t>
                      </a:r>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400"/>
                        <a:t>情報をファイリングすることができる。</a:t>
                      </a:r>
                    </a:p>
                  </a:txBody>
                  <a:tcPr/>
                </a:tc>
                <a:extLst>
                  <a:ext uri="{0D108BD9-81ED-4DB2-BD59-A6C34878D82A}">
                    <a16:rowId xmlns:a16="http://schemas.microsoft.com/office/drawing/2014/main" val="2898740298"/>
                  </a:ext>
                </a:extLst>
              </a:tr>
              <a:tr h="952905">
                <a:tc>
                  <a:txBody>
                    <a:bodyPr/>
                    <a:lstStyle/>
                    <a:p>
                      <a:pPr algn="ctr"/>
                      <a:r>
                        <a:rPr lang="ja-JP" altLang="en-US" sz="2000" b="1"/>
                        <a:t>構成する</a:t>
                      </a:r>
                    </a:p>
                  </a:txBody>
                  <a:tcPr anchor="ct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400"/>
                        <a:t>対象に応じて各種構成手法を選んで、伝えたいことをことを組み立てることができる。</a:t>
                      </a:r>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400"/>
                        <a:t>「起承転結」等、伝えたいことをことを適した順序で組み立てることができる。</a:t>
                      </a:r>
                    </a:p>
                    <a:p>
                      <a:endParaRPr kumimoji="1" lang="ja-JP" altLang="en-US" sz="1400"/>
                    </a:p>
                  </a:txBody>
                  <a:tcPr/>
                </a:tc>
                <a:tc>
                  <a:txBody>
                    <a:bodyPr/>
                    <a:lstStyle/>
                    <a:p>
                      <a:r>
                        <a:rPr kumimoji="1" lang="ja-JP" altLang="en-US" sz="1400"/>
                        <a:t>「起承転結」等、伝えたいことをことを組み立てることができる。</a:t>
                      </a:r>
                    </a:p>
                  </a:txBody>
                  <a:tcPr/>
                </a:tc>
                <a:tc>
                  <a:txBody>
                    <a:bodyPr/>
                    <a:lstStyle/>
                    <a:p>
                      <a:r>
                        <a:rPr kumimoji="1" lang="ja-JP" altLang="en-US" sz="1400"/>
                        <a:t>伝えたいことを順序立てて構成することができる。</a:t>
                      </a:r>
                    </a:p>
                  </a:txBody>
                  <a:tcPr/>
                </a:tc>
                <a:extLst>
                  <a:ext uri="{0D108BD9-81ED-4DB2-BD59-A6C34878D82A}">
                    <a16:rowId xmlns:a16="http://schemas.microsoft.com/office/drawing/2014/main" val="2715904373"/>
                  </a:ext>
                </a:extLst>
              </a:tr>
              <a:tr h="960338">
                <a:tc>
                  <a:txBody>
                    <a:bodyPr/>
                    <a:lstStyle/>
                    <a:p>
                      <a:pPr algn="ctr"/>
                      <a:r>
                        <a:rPr kumimoji="1" lang="ja-JP" altLang="en-US" sz="2000" b="1"/>
                        <a:t>検証する</a:t>
                      </a:r>
                      <a:endParaRPr kumimoji="1" lang="en-US" altLang="ja-JP" sz="2000" b="1" dirty="0"/>
                    </a:p>
                    <a:p>
                      <a:pPr algn="ctr"/>
                      <a:r>
                        <a:rPr kumimoji="1" lang="ja-JP" altLang="en-US" sz="2000" b="1"/>
                        <a:t>（情報の信頼性）</a:t>
                      </a:r>
                    </a:p>
                  </a:txBody>
                  <a:tcPr anchor="ct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400"/>
                        <a:t>発信者・</a:t>
                      </a:r>
                      <a:r>
                        <a:rPr kumimoji="1" lang="en-US" altLang="ja-JP" sz="1400" dirty="0"/>
                        <a:t>URL</a:t>
                      </a:r>
                      <a:r>
                        <a:rPr kumimoji="1" lang="ja-JP" altLang="en-US" sz="1400"/>
                        <a:t>・日時・広告の有無等から情報の信頼の程度について説明できる。</a:t>
                      </a:r>
                    </a:p>
                  </a:txBody>
                  <a:tcPr/>
                </a:tc>
                <a:tc>
                  <a:txBody>
                    <a:bodyPr/>
                    <a:lstStyle/>
                    <a:p>
                      <a:r>
                        <a:rPr kumimoji="1" lang="ja-JP" altLang="en-US" sz="1400"/>
                        <a:t>発信者・</a:t>
                      </a:r>
                      <a:r>
                        <a:rPr kumimoji="1" lang="en-US" altLang="ja-JP" sz="1400" dirty="0"/>
                        <a:t>URL</a:t>
                      </a:r>
                      <a:r>
                        <a:rPr kumimoji="1" lang="ja-JP" altLang="en-US" sz="1400"/>
                        <a:t>・日時・広告の有無等から情報の信頼性について判断することができる。</a:t>
                      </a:r>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400"/>
                        <a:t>発信者・</a:t>
                      </a:r>
                      <a:r>
                        <a:rPr kumimoji="1" lang="en-US" altLang="ja-JP" sz="1400" dirty="0"/>
                        <a:t>URL</a:t>
                      </a:r>
                      <a:r>
                        <a:rPr kumimoji="1" lang="ja-JP" altLang="en-US" sz="1400"/>
                        <a:t>・日時・広告の有無等を確認できる。</a:t>
                      </a:r>
                    </a:p>
                  </a:txBody>
                  <a:tcPr/>
                </a:tc>
                <a:tc>
                  <a:txBody>
                    <a:bodyPr/>
                    <a:lstStyle/>
                    <a:p>
                      <a:r>
                        <a:rPr kumimoji="1" lang="ja-JP" altLang="en-US" sz="1400"/>
                        <a:t>どこから入手した情報かがわかる。</a:t>
                      </a:r>
                    </a:p>
                  </a:txBody>
                  <a:tcPr/>
                </a:tc>
                <a:extLst>
                  <a:ext uri="{0D108BD9-81ED-4DB2-BD59-A6C34878D82A}">
                    <a16:rowId xmlns:a16="http://schemas.microsoft.com/office/drawing/2014/main" val="1064172653"/>
                  </a:ext>
                </a:extLst>
              </a:tr>
              <a:tr h="952905">
                <a:tc>
                  <a:txBody>
                    <a:bodyPr/>
                    <a:lstStyle/>
                    <a:p>
                      <a:pPr algn="ctr"/>
                      <a:r>
                        <a:rPr kumimoji="1" lang="ja-JP" altLang="en-US" sz="2000" b="1"/>
                        <a:t>デジタル情報の</a:t>
                      </a:r>
                      <a:endParaRPr kumimoji="1" lang="en-US" altLang="ja-JP" sz="2000" b="1" dirty="0"/>
                    </a:p>
                    <a:p>
                      <a:pPr algn="ctr"/>
                      <a:r>
                        <a:rPr kumimoji="1" lang="ja-JP" altLang="en-US" sz="2000" b="1"/>
                        <a:t>管理</a:t>
                      </a:r>
                    </a:p>
                  </a:txBody>
                  <a:tcPr anchor="ctr"/>
                </a:tc>
                <a:tc>
                  <a:txBody>
                    <a:bodyPr/>
                    <a:lstStyle/>
                    <a:p>
                      <a:r>
                        <a:rPr kumimoji="1" lang="ja-JP" altLang="en-US" sz="1400"/>
                        <a:t>他者にも分かりやすい名前をつけたり、必要に応じてバックアップすることができる。</a:t>
                      </a:r>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400"/>
                        <a:t>フォルダを作成して、適切にファイルを分類・並び替えができる。</a:t>
                      </a:r>
                    </a:p>
                    <a:p>
                      <a:endParaRPr kumimoji="1" lang="ja-JP" altLang="en-US" sz="1400"/>
                    </a:p>
                  </a:txBody>
                  <a:tcPr/>
                </a:tc>
                <a:tc>
                  <a:txBody>
                    <a:bodyPr/>
                    <a:lstStyle/>
                    <a:p>
                      <a:r>
                        <a:rPr kumimoji="1" lang="ja-JP" altLang="en-US" sz="1400"/>
                        <a:t>ディレクトリの構造を理解して、保存・読み込みができる。</a:t>
                      </a:r>
                    </a:p>
                  </a:txBody>
                  <a:tcPr/>
                </a:tc>
                <a:tc>
                  <a:txBody>
                    <a:bodyPr/>
                    <a:lstStyle/>
                    <a:p>
                      <a:r>
                        <a:rPr kumimoji="1" lang="ja-JP" altLang="en-US" sz="1400"/>
                        <a:t>確実に保存されたことが確認できる。必要なファイルを読み込める。</a:t>
                      </a:r>
                    </a:p>
                  </a:txBody>
                  <a:tcPr/>
                </a:tc>
                <a:extLst>
                  <a:ext uri="{0D108BD9-81ED-4DB2-BD59-A6C34878D82A}">
                    <a16:rowId xmlns:a16="http://schemas.microsoft.com/office/drawing/2014/main" val="3731319413"/>
                  </a:ext>
                </a:extLst>
              </a:tr>
            </a:tbl>
          </a:graphicData>
        </a:graphic>
      </p:graphicFrame>
    </p:spTree>
    <p:extLst>
      <p:ext uri="{BB962C8B-B14F-4D97-AF65-F5344CB8AC3E}">
        <p14:creationId xmlns:p14="http://schemas.microsoft.com/office/powerpoint/2010/main" val="1096780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A3FAF2-0529-144C-BA19-A954C949BE04}"/>
              </a:ext>
            </a:extLst>
          </p:cNvPr>
          <p:cNvSpPr>
            <a:spLocks noGrp="1"/>
          </p:cNvSpPr>
          <p:nvPr>
            <p:ph type="title"/>
          </p:nvPr>
        </p:nvSpPr>
        <p:spPr/>
        <p:txBody>
          <a:bodyPr/>
          <a:lstStyle/>
          <a:p>
            <a:endParaRPr kumimoji="1" lang="ja-JP" altLang="en-US"/>
          </a:p>
        </p:txBody>
      </p:sp>
      <p:graphicFrame>
        <p:nvGraphicFramePr>
          <p:cNvPr id="4" name="コンテンツ プレースホルダー 3">
            <a:extLst>
              <a:ext uri="{FF2B5EF4-FFF2-40B4-BE49-F238E27FC236}">
                <a16:creationId xmlns:a16="http://schemas.microsoft.com/office/drawing/2014/main" id="{8509115C-A54D-194D-B707-F3E3201DA346}"/>
              </a:ext>
            </a:extLst>
          </p:cNvPr>
          <p:cNvGraphicFramePr>
            <a:graphicFrameLocks noGrp="1"/>
          </p:cNvGraphicFramePr>
          <p:nvPr>
            <p:ph idx="1"/>
            <p:extLst>
              <p:ext uri="{D42A27DB-BD31-4B8C-83A1-F6EECF244321}">
                <p14:modId xmlns:p14="http://schemas.microsoft.com/office/powerpoint/2010/main" val="3055468728"/>
              </p:ext>
            </p:extLst>
          </p:nvPr>
        </p:nvGraphicFramePr>
        <p:xfrm>
          <a:off x="0" y="0"/>
          <a:ext cx="12191999" cy="6858000"/>
        </p:xfrm>
        <a:graphic>
          <a:graphicData uri="http://schemas.openxmlformats.org/drawingml/2006/table">
            <a:tbl>
              <a:tblPr firstRow="1" bandRow="1">
                <a:tableStyleId>{93296810-A885-4BE3-A3E7-6D5BEEA58F35}</a:tableStyleId>
              </a:tblPr>
              <a:tblGrid>
                <a:gridCol w="2287959">
                  <a:extLst>
                    <a:ext uri="{9D8B030D-6E8A-4147-A177-3AD203B41FA5}">
                      <a16:colId xmlns:a16="http://schemas.microsoft.com/office/drawing/2014/main" val="1781333811"/>
                    </a:ext>
                  </a:extLst>
                </a:gridCol>
                <a:gridCol w="2476010">
                  <a:extLst>
                    <a:ext uri="{9D8B030D-6E8A-4147-A177-3AD203B41FA5}">
                      <a16:colId xmlns:a16="http://schemas.microsoft.com/office/drawing/2014/main" val="801353587"/>
                    </a:ext>
                  </a:extLst>
                </a:gridCol>
                <a:gridCol w="2476010">
                  <a:extLst>
                    <a:ext uri="{9D8B030D-6E8A-4147-A177-3AD203B41FA5}">
                      <a16:colId xmlns:a16="http://schemas.microsoft.com/office/drawing/2014/main" val="2881764261"/>
                    </a:ext>
                  </a:extLst>
                </a:gridCol>
                <a:gridCol w="2476010">
                  <a:extLst>
                    <a:ext uri="{9D8B030D-6E8A-4147-A177-3AD203B41FA5}">
                      <a16:colId xmlns:a16="http://schemas.microsoft.com/office/drawing/2014/main" val="1392709569"/>
                    </a:ext>
                  </a:extLst>
                </a:gridCol>
                <a:gridCol w="2476010">
                  <a:extLst>
                    <a:ext uri="{9D8B030D-6E8A-4147-A177-3AD203B41FA5}">
                      <a16:colId xmlns:a16="http://schemas.microsoft.com/office/drawing/2014/main" val="3626157161"/>
                    </a:ext>
                  </a:extLst>
                </a:gridCol>
              </a:tblGrid>
              <a:tr h="707629">
                <a:tc>
                  <a:txBody>
                    <a:bodyPr/>
                    <a:lstStyle/>
                    <a:p>
                      <a:pPr algn="ctr"/>
                      <a:r>
                        <a:rPr kumimoji="1" lang="ja-JP" altLang="en-US" sz="2000"/>
                        <a:t>情報編集のスキル</a:t>
                      </a:r>
                    </a:p>
                  </a:txBody>
                  <a:tcPr/>
                </a:tc>
                <a:tc>
                  <a:txBody>
                    <a:bodyPr/>
                    <a:lstStyle/>
                    <a:p>
                      <a:pPr algn="ctr"/>
                      <a:r>
                        <a:rPr kumimoji="1" lang="en-US" altLang="ja-JP" sz="1800" dirty="0"/>
                        <a:t>S</a:t>
                      </a:r>
                      <a:r>
                        <a:rPr kumimoji="1" lang="ja-JP" altLang="en-US" sz="1800"/>
                        <a:t>（名人級）</a:t>
                      </a:r>
                    </a:p>
                  </a:txBody>
                  <a:tcPr/>
                </a:tc>
                <a:tc>
                  <a:txBody>
                    <a:bodyPr/>
                    <a:lstStyle/>
                    <a:p>
                      <a:pPr algn="ctr"/>
                      <a:r>
                        <a:rPr kumimoji="1" lang="en-US" altLang="ja-JP" sz="1800" dirty="0"/>
                        <a:t>A</a:t>
                      </a:r>
                      <a:r>
                        <a:rPr kumimoji="1" lang="ja-JP" altLang="en-US" sz="1800"/>
                        <a:t>（上級）</a:t>
                      </a:r>
                    </a:p>
                  </a:txBody>
                  <a:tcPr/>
                </a:tc>
                <a:tc>
                  <a:txBody>
                    <a:bodyPr/>
                    <a:lstStyle/>
                    <a:p>
                      <a:pPr algn="ctr"/>
                      <a:r>
                        <a:rPr kumimoji="1" lang="en-US" altLang="ja-JP" sz="1800" dirty="0"/>
                        <a:t>B</a:t>
                      </a:r>
                      <a:r>
                        <a:rPr kumimoji="1" lang="ja-JP" altLang="en-US" sz="1800"/>
                        <a:t>（中級）</a:t>
                      </a:r>
                    </a:p>
                  </a:txBody>
                  <a:tcPr/>
                </a:tc>
                <a:tc>
                  <a:txBody>
                    <a:bodyPr/>
                    <a:lstStyle/>
                    <a:p>
                      <a:pPr algn="ctr"/>
                      <a:r>
                        <a:rPr kumimoji="1" lang="en-US" altLang="ja-JP" sz="1800" dirty="0"/>
                        <a:t>C</a:t>
                      </a:r>
                      <a:r>
                        <a:rPr kumimoji="1" lang="ja-JP" altLang="en-US" sz="1800"/>
                        <a:t>（初級）</a:t>
                      </a:r>
                    </a:p>
                  </a:txBody>
                  <a:tcPr/>
                </a:tc>
                <a:extLst>
                  <a:ext uri="{0D108BD9-81ED-4DB2-BD59-A6C34878D82A}">
                    <a16:rowId xmlns:a16="http://schemas.microsoft.com/office/drawing/2014/main" val="1463847318"/>
                  </a:ext>
                </a:extLst>
              </a:tr>
              <a:tr h="1049433">
                <a:tc>
                  <a:txBody>
                    <a:bodyPr/>
                    <a:lstStyle/>
                    <a:p>
                      <a:pPr algn="ctr"/>
                      <a:r>
                        <a:rPr kumimoji="1" lang="ja-JP" altLang="en-US" sz="1800" b="1"/>
                        <a:t>タイピング</a:t>
                      </a:r>
                    </a:p>
                  </a:txBody>
                  <a:tcPr anchor="ctr"/>
                </a:tc>
                <a:tc>
                  <a:txBody>
                    <a:bodyPr/>
                    <a:lstStyle/>
                    <a:p>
                      <a:r>
                        <a:rPr kumimoji="1" lang="ja-JP" altLang="en-US" sz="1400"/>
                        <a:t>タッチタイピングで１分間に８０文字程度の文章が入力できる。</a:t>
                      </a:r>
                    </a:p>
                  </a:txBody>
                  <a:tcPr/>
                </a:tc>
                <a:tc>
                  <a:txBody>
                    <a:bodyPr/>
                    <a:lstStyle/>
                    <a:p>
                      <a:r>
                        <a:rPr kumimoji="1" lang="ja-JP" altLang="en-US" sz="1400"/>
                        <a:t>ホームポジションを正しく理解し、ノートに鉛筆で書く程度の速さで入力できる。</a:t>
                      </a:r>
                    </a:p>
                  </a:txBody>
                  <a:tcPr/>
                </a:tc>
                <a:tc>
                  <a:txBody>
                    <a:bodyPr/>
                    <a:lstStyle/>
                    <a:p>
                      <a:r>
                        <a:rPr kumimoji="1" lang="ja-JP" altLang="en-US" sz="1400"/>
                        <a:t>ローマ字入力ができ、ある程度のまとまった文章が入力できる。</a:t>
                      </a:r>
                    </a:p>
                  </a:txBody>
                  <a:tcPr/>
                </a:tc>
                <a:tc>
                  <a:txBody>
                    <a:bodyPr/>
                    <a:lstStyle/>
                    <a:p>
                      <a:r>
                        <a:rPr kumimoji="1" lang="ja-JP" altLang="en-US" sz="1400"/>
                        <a:t>ローマ字変換表を見ながら簡単な文章が入力できる。</a:t>
                      </a:r>
                    </a:p>
                  </a:txBody>
                  <a:tcPr/>
                </a:tc>
                <a:extLst>
                  <a:ext uri="{0D108BD9-81ED-4DB2-BD59-A6C34878D82A}">
                    <a16:rowId xmlns:a16="http://schemas.microsoft.com/office/drawing/2014/main" val="2474414113"/>
                  </a:ext>
                </a:extLst>
              </a:tr>
              <a:tr h="809563">
                <a:tc>
                  <a:txBody>
                    <a:bodyPr/>
                    <a:lstStyle/>
                    <a:p>
                      <a:pPr algn="ctr"/>
                      <a:r>
                        <a:rPr lang="ja-JP" altLang="en-US" sz="1800" b="1"/>
                        <a:t>ワープロソフト</a:t>
                      </a:r>
                      <a:endParaRPr lang="en-US" altLang="ja-JP" sz="1800" b="1" dirty="0"/>
                    </a:p>
                    <a:p>
                      <a:pPr algn="ctr"/>
                      <a:r>
                        <a:rPr lang="ja-JP" altLang="en-US" sz="1800" b="1"/>
                        <a:t>基本操作</a:t>
                      </a:r>
                    </a:p>
                  </a:txBody>
                  <a:tcPr anchor="ctr"/>
                </a:tc>
                <a:tc>
                  <a:txBody>
                    <a:bodyPr/>
                    <a:lstStyle/>
                    <a:p>
                      <a:r>
                        <a:rPr kumimoji="1" lang="ja-JP" altLang="en-US" sz="1400"/>
                        <a:t>必要に応じて、縦書き・横書き、テンプレートなどを選んで活用できる。</a:t>
                      </a:r>
                    </a:p>
                  </a:txBody>
                  <a:tcPr/>
                </a:tc>
                <a:tc>
                  <a:txBody>
                    <a:bodyPr/>
                    <a:lstStyle/>
                    <a:p>
                      <a:r>
                        <a:rPr kumimoji="1" lang="ja-JP" altLang="en-US" sz="1400"/>
                        <a:t>中央揃え、右寄せ、タブなどを用いて文書を整頓して作成できる。</a:t>
                      </a:r>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400"/>
                        <a:t>文字の大きさ・文字種・色の変更・ルビ、改行、削除・挿入等ができる。</a:t>
                      </a:r>
                    </a:p>
                  </a:txBody>
                  <a:tcPr/>
                </a:tc>
                <a:tc>
                  <a:txBody>
                    <a:bodyPr/>
                    <a:lstStyle/>
                    <a:p>
                      <a:r>
                        <a:rPr kumimoji="1" lang="ja-JP" altLang="en-US" sz="1400"/>
                        <a:t>文章を入力していくことができる。</a:t>
                      </a:r>
                    </a:p>
                  </a:txBody>
                  <a:tcPr/>
                </a:tc>
                <a:extLst>
                  <a:ext uri="{0D108BD9-81ED-4DB2-BD59-A6C34878D82A}">
                    <a16:rowId xmlns:a16="http://schemas.microsoft.com/office/drawing/2014/main" val="2303980752"/>
                  </a:ext>
                </a:extLst>
              </a:tr>
              <a:tr h="809563">
                <a:tc>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r>
                        <a:rPr lang="ja-JP" altLang="en-US" sz="1800" b="1"/>
                        <a:t>表やグラフの作成</a:t>
                      </a:r>
                    </a:p>
                  </a:txBody>
                  <a:tcPr anchor="ctr"/>
                </a:tc>
                <a:tc>
                  <a:txBody>
                    <a:bodyPr/>
                    <a:lstStyle/>
                    <a:p>
                      <a:r>
                        <a:rPr kumimoji="1" lang="ja-JP" altLang="en-US" sz="1400"/>
                        <a:t>目盛りや数値表示等を自分で設定できる。</a:t>
                      </a:r>
                    </a:p>
                  </a:txBody>
                  <a:tcPr/>
                </a:tc>
                <a:tc>
                  <a:txBody>
                    <a:bodyPr/>
                    <a:lstStyle/>
                    <a:p>
                      <a:r>
                        <a:rPr kumimoji="1" lang="ja-JP" altLang="en-US" sz="1400"/>
                        <a:t>適切なグラフを作成することができる。</a:t>
                      </a:r>
                    </a:p>
                  </a:txBody>
                  <a:tcPr/>
                </a:tc>
                <a:tc>
                  <a:txBody>
                    <a:bodyPr/>
                    <a:lstStyle/>
                    <a:p>
                      <a:r>
                        <a:rPr kumimoji="1" lang="ja-JP" altLang="en-US" sz="1400"/>
                        <a:t>表を作成して数値・項目を入力し、グラフ化できる。</a:t>
                      </a:r>
                    </a:p>
                  </a:txBody>
                  <a:tcPr/>
                </a:tc>
                <a:tc>
                  <a:txBody>
                    <a:bodyPr/>
                    <a:lstStyle/>
                    <a:p>
                      <a:r>
                        <a:rPr kumimoji="1" lang="ja-JP" altLang="en-US" sz="1400"/>
                        <a:t>表を作成して数値・項目を入力できる。</a:t>
                      </a:r>
                    </a:p>
                  </a:txBody>
                  <a:tcPr/>
                </a:tc>
                <a:extLst>
                  <a:ext uri="{0D108BD9-81ED-4DB2-BD59-A6C34878D82A}">
                    <a16:rowId xmlns:a16="http://schemas.microsoft.com/office/drawing/2014/main" val="3116076556"/>
                  </a:ext>
                </a:extLst>
              </a:tr>
              <a:tr h="1156343">
                <a:tc>
                  <a:txBody>
                    <a:bodyPr/>
                    <a:lstStyle/>
                    <a:p>
                      <a:pPr algn="ctr"/>
                      <a:r>
                        <a:rPr lang="ja-JP" altLang="en-US" sz="1800" b="1"/>
                        <a:t>新聞形式</a:t>
                      </a:r>
                      <a:endParaRPr lang="en-US" altLang="ja-JP" sz="1800" b="1" dirty="0"/>
                    </a:p>
                    <a:p>
                      <a:pPr algn="ctr"/>
                      <a:r>
                        <a:rPr lang="ja-JP" altLang="en-US" sz="1800" b="1"/>
                        <a:t>（リーフレット等含む）</a:t>
                      </a:r>
                    </a:p>
                  </a:txBody>
                  <a:tcPr anchor="ctr"/>
                </a:tc>
                <a:tc>
                  <a:txBody>
                    <a:bodyPr/>
                    <a:lstStyle/>
                    <a:p>
                      <a:r>
                        <a:rPr kumimoji="1" lang="ja-JP" altLang="en-US" sz="1400"/>
                        <a:t>主張が読み手に伝わるよう、定められた分量で記事の優先順位や割り付け、見出しをつけることができる。</a:t>
                      </a:r>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400"/>
                        <a:t>定められた分量で割り付け、見出しをつけることができる。</a:t>
                      </a:r>
                    </a:p>
                    <a:p>
                      <a:endParaRPr kumimoji="1" lang="ja-JP" altLang="en-US" sz="1400"/>
                    </a:p>
                  </a:txBody>
                  <a:tcPr/>
                </a:tc>
                <a:tc>
                  <a:txBody>
                    <a:bodyPr/>
                    <a:lstStyle/>
                    <a:p>
                      <a:r>
                        <a:rPr kumimoji="1" lang="ja-JP" altLang="en-US" sz="1400"/>
                        <a:t>活動を振り返り、主張点を明確にすることができる。</a:t>
                      </a:r>
                    </a:p>
                  </a:txBody>
                  <a:tcPr/>
                </a:tc>
                <a:tc>
                  <a:txBody>
                    <a:bodyPr/>
                    <a:lstStyle/>
                    <a:p>
                      <a:r>
                        <a:rPr kumimoji="1" lang="ja-JP" altLang="en-US" sz="1400"/>
                        <a:t>活動を振り返り、自らの考えを文章化することができる。</a:t>
                      </a:r>
                    </a:p>
                  </a:txBody>
                  <a:tcPr/>
                </a:tc>
                <a:extLst>
                  <a:ext uri="{0D108BD9-81ED-4DB2-BD59-A6C34878D82A}">
                    <a16:rowId xmlns:a16="http://schemas.microsoft.com/office/drawing/2014/main" val="2715904373"/>
                  </a:ext>
                </a:extLst>
              </a:tr>
              <a:tr h="1156343">
                <a:tc>
                  <a:txBody>
                    <a:bodyPr/>
                    <a:lstStyle/>
                    <a:p>
                      <a:pPr algn="ctr"/>
                      <a:r>
                        <a:rPr lang="ja-JP" altLang="en-US" sz="1800" b="1"/>
                        <a:t>ポスター形式</a:t>
                      </a:r>
                      <a:endParaRPr kumimoji="1" lang="ja-JP" altLang="en-US" sz="1800" b="1"/>
                    </a:p>
                  </a:txBody>
                  <a:tcPr anchor="ctr"/>
                </a:tc>
                <a:tc>
                  <a:txBody>
                    <a:bodyPr/>
                    <a:lstStyle/>
                    <a:p>
                      <a:r>
                        <a:rPr kumimoji="1" lang="ja-JP" altLang="en-US" sz="1400"/>
                        <a:t>相手意識を大切にし、複雑にならないよう、最も伝えたい言葉や画像を精選し、表現することができる。</a:t>
                      </a:r>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400"/>
                        <a:t>主張点を明確にするために調査した内容や自分の思いを表現することができる。</a:t>
                      </a:r>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400"/>
                        <a:t>見出しやタイトル、説明の文章、グラフ・表、文字の大きさ、色使いなどレイアウトを考えることができる。</a:t>
                      </a:r>
                    </a:p>
                  </a:txBody>
                  <a:tcPr/>
                </a:tc>
                <a:tc>
                  <a:txBody>
                    <a:bodyPr/>
                    <a:lstStyle/>
                    <a:p>
                      <a:r>
                        <a:rPr kumimoji="1" lang="ja-JP" altLang="en-US" sz="1400"/>
                        <a:t>伝えたい内容を選び、紙面のレイアウトを考えることができる。</a:t>
                      </a:r>
                    </a:p>
                  </a:txBody>
                  <a:tcPr/>
                </a:tc>
                <a:extLst>
                  <a:ext uri="{0D108BD9-81ED-4DB2-BD59-A6C34878D82A}">
                    <a16:rowId xmlns:a16="http://schemas.microsoft.com/office/drawing/2014/main" val="1064172653"/>
                  </a:ext>
                </a:extLst>
              </a:tr>
              <a:tr h="1169126">
                <a:tc>
                  <a:txBody>
                    <a:bodyPr/>
                    <a:lstStyle/>
                    <a:p>
                      <a:pPr algn="ctr"/>
                      <a:r>
                        <a:rPr kumimoji="1" lang="ja-JP" altLang="en-US" sz="1800" b="1"/>
                        <a:t>スライド形式</a:t>
                      </a:r>
                    </a:p>
                  </a:txBody>
                  <a:tcPr anchor="ctr"/>
                </a:tc>
                <a:tc>
                  <a:txBody>
                    <a:bodyPr/>
                    <a:lstStyle/>
                    <a:p>
                      <a:r>
                        <a:rPr kumimoji="1" lang="ja-JP" altLang="en-US" sz="1400"/>
                        <a:t>サウンド・映像等を貼り付けたり、ハイパーリンクを利用したスライドを作成できる。</a:t>
                      </a:r>
                    </a:p>
                  </a:txBody>
                  <a:tcPr/>
                </a:tc>
                <a:tc>
                  <a:txBody>
                    <a:bodyPr/>
                    <a:lstStyle/>
                    <a:p>
                      <a:r>
                        <a:rPr kumimoji="1" lang="ja-JP" altLang="en-US" sz="1400"/>
                        <a:t>スライドレイアウトを選択し、文字・画像・図形表・グラフ等を意図した箇所に自由に配置したスライドを作成できる。</a:t>
                      </a:r>
                    </a:p>
                  </a:txBody>
                  <a:tcPr/>
                </a:tc>
                <a:tc>
                  <a:txBody>
                    <a:bodyPr/>
                    <a:lstStyle/>
                    <a:p>
                      <a:r>
                        <a:rPr kumimoji="1" lang="ja-JP" altLang="en-US" sz="1400"/>
                        <a:t>スライドレイアウトを選択し、文字・画像・図形等を配置したスライドを作成できる。</a:t>
                      </a:r>
                    </a:p>
                  </a:txBody>
                  <a:tcPr/>
                </a:tc>
                <a:tc>
                  <a:txBody>
                    <a:bodyPr/>
                    <a:lstStyle/>
                    <a:p>
                      <a:r>
                        <a:rPr kumimoji="1" lang="ja-JP" altLang="en-US" sz="1400"/>
                        <a:t>文字や画像を貼り付けたスライドを作成できる。</a:t>
                      </a:r>
                    </a:p>
                  </a:txBody>
                  <a:tcPr/>
                </a:tc>
                <a:extLst>
                  <a:ext uri="{0D108BD9-81ED-4DB2-BD59-A6C34878D82A}">
                    <a16:rowId xmlns:a16="http://schemas.microsoft.com/office/drawing/2014/main" val="3731319413"/>
                  </a:ext>
                </a:extLst>
              </a:tr>
            </a:tbl>
          </a:graphicData>
        </a:graphic>
      </p:graphicFrame>
    </p:spTree>
    <p:extLst>
      <p:ext uri="{BB962C8B-B14F-4D97-AF65-F5344CB8AC3E}">
        <p14:creationId xmlns:p14="http://schemas.microsoft.com/office/powerpoint/2010/main" val="849375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A3FAF2-0529-144C-BA19-A954C949BE04}"/>
              </a:ext>
            </a:extLst>
          </p:cNvPr>
          <p:cNvSpPr>
            <a:spLocks noGrp="1"/>
          </p:cNvSpPr>
          <p:nvPr>
            <p:ph type="title"/>
          </p:nvPr>
        </p:nvSpPr>
        <p:spPr/>
        <p:txBody>
          <a:bodyPr/>
          <a:lstStyle/>
          <a:p>
            <a:endParaRPr kumimoji="1" lang="ja-JP" altLang="en-US"/>
          </a:p>
        </p:txBody>
      </p:sp>
      <p:graphicFrame>
        <p:nvGraphicFramePr>
          <p:cNvPr id="4" name="コンテンツ プレースホルダー 3">
            <a:extLst>
              <a:ext uri="{FF2B5EF4-FFF2-40B4-BE49-F238E27FC236}">
                <a16:creationId xmlns:a16="http://schemas.microsoft.com/office/drawing/2014/main" id="{8509115C-A54D-194D-B707-F3E3201DA346}"/>
              </a:ext>
            </a:extLst>
          </p:cNvPr>
          <p:cNvGraphicFramePr>
            <a:graphicFrameLocks noGrp="1"/>
          </p:cNvGraphicFramePr>
          <p:nvPr>
            <p:ph idx="1"/>
            <p:extLst>
              <p:ext uri="{D42A27DB-BD31-4B8C-83A1-F6EECF244321}">
                <p14:modId xmlns:p14="http://schemas.microsoft.com/office/powerpoint/2010/main" val="2029393630"/>
              </p:ext>
            </p:extLst>
          </p:nvPr>
        </p:nvGraphicFramePr>
        <p:xfrm>
          <a:off x="0" y="0"/>
          <a:ext cx="12191999" cy="6858000"/>
        </p:xfrm>
        <a:graphic>
          <a:graphicData uri="http://schemas.openxmlformats.org/drawingml/2006/table">
            <a:tbl>
              <a:tblPr firstRow="1" bandRow="1">
                <a:tableStyleId>{93296810-A885-4BE3-A3E7-6D5BEEA58F35}</a:tableStyleId>
              </a:tblPr>
              <a:tblGrid>
                <a:gridCol w="2562501">
                  <a:extLst>
                    <a:ext uri="{9D8B030D-6E8A-4147-A177-3AD203B41FA5}">
                      <a16:colId xmlns:a16="http://schemas.microsoft.com/office/drawing/2014/main" val="1781333811"/>
                    </a:ext>
                  </a:extLst>
                </a:gridCol>
                <a:gridCol w="2321237">
                  <a:extLst>
                    <a:ext uri="{9D8B030D-6E8A-4147-A177-3AD203B41FA5}">
                      <a16:colId xmlns:a16="http://schemas.microsoft.com/office/drawing/2014/main" val="801353587"/>
                    </a:ext>
                  </a:extLst>
                </a:gridCol>
                <a:gridCol w="2436087">
                  <a:extLst>
                    <a:ext uri="{9D8B030D-6E8A-4147-A177-3AD203B41FA5}">
                      <a16:colId xmlns:a16="http://schemas.microsoft.com/office/drawing/2014/main" val="2881764261"/>
                    </a:ext>
                  </a:extLst>
                </a:gridCol>
                <a:gridCol w="2436087">
                  <a:extLst>
                    <a:ext uri="{9D8B030D-6E8A-4147-A177-3AD203B41FA5}">
                      <a16:colId xmlns:a16="http://schemas.microsoft.com/office/drawing/2014/main" val="1392709569"/>
                    </a:ext>
                  </a:extLst>
                </a:gridCol>
                <a:gridCol w="2436087">
                  <a:extLst>
                    <a:ext uri="{9D8B030D-6E8A-4147-A177-3AD203B41FA5}">
                      <a16:colId xmlns:a16="http://schemas.microsoft.com/office/drawing/2014/main" val="3626157161"/>
                    </a:ext>
                  </a:extLst>
                </a:gridCol>
              </a:tblGrid>
              <a:tr h="473586">
                <a:tc>
                  <a:txBody>
                    <a:bodyPr/>
                    <a:lstStyle/>
                    <a:p>
                      <a:pPr algn="ctr"/>
                      <a:r>
                        <a:rPr kumimoji="1" lang="ja-JP" altLang="en-US"/>
                        <a:t>表現・発信のスキル</a:t>
                      </a:r>
                    </a:p>
                  </a:txBody>
                  <a:tcPr/>
                </a:tc>
                <a:tc>
                  <a:txBody>
                    <a:bodyPr/>
                    <a:lstStyle/>
                    <a:p>
                      <a:pPr algn="ctr"/>
                      <a:r>
                        <a:rPr kumimoji="1" lang="en-US" altLang="ja-JP" sz="1800" dirty="0"/>
                        <a:t>S</a:t>
                      </a:r>
                      <a:r>
                        <a:rPr kumimoji="1" lang="ja-JP" altLang="en-US" sz="1800"/>
                        <a:t>（名人級）</a:t>
                      </a:r>
                    </a:p>
                  </a:txBody>
                  <a:tcPr/>
                </a:tc>
                <a:tc>
                  <a:txBody>
                    <a:bodyPr/>
                    <a:lstStyle/>
                    <a:p>
                      <a:pPr algn="ctr"/>
                      <a:r>
                        <a:rPr kumimoji="1" lang="en-US" altLang="ja-JP" sz="1800" dirty="0"/>
                        <a:t>A</a:t>
                      </a:r>
                      <a:r>
                        <a:rPr kumimoji="1" lang="ja-JP" altLang="en-US" sz="1800"/>
                        <a:t>（上級）</a:t>
                      </a:r>
                    </a:p>
                  </a:txBody>
                  <a:tcPr/>
                </a:tc>
                <a:tc>
                  <a:txBody>
                    <a:bodyPr/>
                    <a:lstStyle/>
                    <a:p>
                      <a:pPr algn="ctr"/>
                      <a:r>
                        <a:rPr kumimoji="1" lang="en-US" altLang="ja-JP" sz="1800" dirty="0"/>
                        <a:t>B</a:t>
                      </a:r>
                      <a:r>
                        <a:rPr kumimoji="1" lang="ja-JP" altLang="en-US" sz="1800"/>
                        <a:t>（中級）</a:t>
                      </a:r>
                    </a:p>
                  </a:txBody>
                  <a:tcPr/>
                </a:tc>
                <a:tc>
                  <a:txBody>
                    <a:bodyPr/>
                    <a:lstStyle/>
                    <a:p>
                      <a:pPr algn="ctr"/>
                      <a:r>
                        <a:rPr kumimoji="1" lang="en-US" altLang="ja-JP" sz="1800" dirty="0"/>
                        <a:t>C</a:t>
                      </a:r>
                      <a:r>
                        <a:rPr kumimoji="1" lang="ja-JP" altLang="en-US" sz="1800"/>
                        <a:t>（初級）</a:t>
                      </a:r>
                    </a:p>
                  </a:txBody>
                  <a:tcPr/>
                </a:tc>
                <a:extLst>
                  <a:ext uri="{0D108BD9-81ED-4DB2-BD59-A6C34878D82A}">
                    <a16:rowId xmlns:a16="http://schemas.microsoft.com/office/drawing/2014/main" val="1463847318"/>
                  </a:ext>
                </a:extLst>
              </a:tr>
              <a:tr h="1430387">
                <a:tc>
                  <a:txBody>
                    <a:bodyPr/>
                    <a:lstStyle/>
                    <a:p>
                      <a:pPr algn="ctr"/>
                      <a:r>
                        <a:rPr lang="ja-JP" altLang="en-US" b="1"/>
                        <a:t>報告する</a:t>
                      </a:r>
                    </a:p>
                  </a:txBody>
                  <a:tcPr anchor="ctr"/>
                </a:tc>
                <a:tc>
                  <a:txBody>
                    <a:bodyPr/>
                    <a:lstStyle/>
                    <a:p>
                      <a:r>
                        <a:rPr kumimoji="1" lang="ja-JP" altLang="en-US" sz="1600"/>
                        <a:t>定められた条件（時間・方法等）を意識し、相手の状況を判断し</a:t>
                      </a:r>
                      <a:endParaRPr kumimoji="1" lang="en-US" altLang="ja-JP" sz="1600" dirty="0"/>
                    </a:p>
                    <a:p>
                      <a:r>
                        <a:rPr kumimoji="1" lang="ja-JP" altLang="en-US" sz="1600"/>
                        <a:t>ながら。適切な手段を選んで報告できる。</a:t>
                      </a:r>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600"/>
                        <a:t>伝える相手を意識して、相手の反応を見ながら報告できる。</a:t>
                      </a:r>
                    </a:p>
                    <a:p>
                      <a:endParaRPr kumimoji="1" lang="ja-JP" altLang="en-US" sz="1600"/>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600"/>
                        <a:t>相手の方を見て、報告するべきことを簡潔に伝えることができる。</a:t>
                      </a:r>
                    </a:p>
                  </a:txBody>
                  <a:tcPr/>
                </a:tc>
                <a:tc>
                  <a:txBody>
                    <a:bodyPr/>
                    <a:lstStyle/>
                    <a:p>
                      <a:r>
                        <a:rPr kumimoji="1" lang="ja-JP" altLang="en-US" sz="1600"/>
                        <a:t>書いてきたことを読み上げることができる。</a:t>
                      </a:r>
                    </a:p>
                  </a:txBody>
                  <a:tcPr/>
                </a:tc>
                <a:extLst>
                  <a:ext uri="{0D108BD9-81ED-4DB2-BD59-A6C34878D82A}">
                    <a16:rowId xmlns:a16="http://schemas.microsoft.com/office/drawing/2014/main" val="2303980752"/>
                  </a:ext>
                </a:extLst>
              </a:tr>
              <a:tr h="984244">
                <a:tc>
                  <a:txBody>
                    <a:bodyPr/>
                    <a:lstStyle/>
                    <a:p>
                      <a:pPr algn="ctr"/>
                      <a:endParaRPr lang="en-US" altLang="ja-JP" sz="1800" b="1" dirty="0"/>
                    </a:p>
                    <a:p>
                      <a:pPr algn="ctr"/>
                      <a:r>
                        <a:rPr lang="ja-JP" altLang="en-US" sz="1800" b="1"/>
                        <a:t>グループ</a:t>
                      </a:r>
                      <a:endParaRPr lang="en-US" altLang="ja-JP" sz="1800" b="1" dirty="0"/>
                    </a:p>
                    <a:p>
                      <a:pPr algn="ctr"/>
                      <a:r>
                        <a:rPr lang="ja-JP" altLang="en-US" sz="1800" b="1"/>
                        <a:t>ディスカッション</a:t>
                      </a:r>
                      <a:endParaRPr lang="en-US" altLang="ja-JP" sz="1800" b="1" dirty="0"/>
                    </a:p>
                  </a:txBody>
                  <a:tcPr anchor="ctr"/>
                </a:tc>
                <a:tc>
                  <a:txBody>
                    <a:bodyPr/>
                    <a:lstStyle/>
                    <a:p>
                      <a:r>
                        <a:rPr kumimoji="1" lang="ja-JP" altLang="en-US" sz="1600"/>
                        <a:t>グループの同意形成を図りながら、結論を見出すことができる。</a:t>
                      </a:r>
                    </a:p>
                  </a:txBody>
                  <a:tcPr/>
                </a:tc>
                <a:tc>
                  <a:txBody>
                    <a:bodyPr/>
                    <a:lstStyle/>
                    <a:p>
                      <a:r>
                        <a:rPr kumimoji="1" lang="ja-JP" altLang="en-US" sz="1600"/>
                        <a:t>自分や他者の意見を取り入れながら、結論へつなげることができる。</a:t>
                      </a:r>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600"/>
                        <a:t>他者の意見に対応して、自分の意見を言うことができる。</a:t>
                      </a:r>
                    </a:p>
                  </a:txBody>
                  <a:tcPr/>
                </a:tc>
                <a:tc>
                  <a:txBody>
                    <a:bodyPr/>
                    <a:lstStyle/>
                    <a:p>
                      <a:r>
                        <a:rPr kumimoji="1" lang="ja-JP" altLang="en-US" sz="1600"/>
                        <a:t>課題（テーマ）に沿って自分の意見を言うことができる。</a:t>
                      </a:r>
                    </a:p>
                  </a:txBody>
                  <a:tcPr/>
                </a:tc>
                <a:extLst>
                  <a:ext uri="{0D108BD9-81ED-4DB2-BD59-A6C34878D82A}">
                    <a16:rowId xmlns:a16="http://schemas.microsoft.com/office/drawing/2014/main" val="3423012918"/>
                  </a:ext>
                </a:extLst>
              </a:tr>
              <a:tr h="1673215">
                <a:tc>
                  <a:txBody>
                    <a:bodyPr/>
                    <a:lstStyle/>
                    <a:p>
                      <a:pPr algn="ctr"/>
                      <a:endParaRPr lang="en-US" altLang="ja-JP" sz="1800" b="1" dirty="0"/>
                    </a:p>
                    <a:p>
                      <a:pPr algn="ctr"/>
                      <a:r>
                        <a:rPr lang="ja-JP" altLang="en-US" sz="1800" b="1"/>
                        <a:t>パネル</a:t>
                      </a:r>
                      <a:endParaRPr lang="en-US" altLang="ja-JP" sz="1800" b="1" dirty="0"/>
                    </a:p>
                    <a:p>
                      <a:pPr algn="ctr"/>
                      <a:r>
                        <a:rPr lang="ja-JP" altLang="en-US" sz="1800" b="1"/>
                        <a:t>ディスカッション</a:t>
                      </a:r>
                      <a:endParaRPr lang="en-US" altLang="ja-JP" sz="1800" b="1" dirty="0"/>
                    </a:p>
                    <a:p>
                      <a:pPr algn="ctr"/>
                      <a:endParaRPr lang="ja-JP" altLang="en-US" b="1"/>
                    </a:p>
                  </a:txBody>
                  <a:tcPr anchor="ctr"/>
                </a:tc>
                <a:tc>
                  <a:txBody>
                    <a:bodyPr/>
                    <a:lstStyle/>
                    <a:p>
                      <a:r>
                        <a:rPr kumimoji="1" lang="ja-JP" altLang="en-US" sz="1600"/>
                        <a:t>司会の指示に対応し、パネリスト同士で同意形成を図りながら、結論を導き出すことができる。</a:t>
                      </a:r>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600"/>
                        <a:t>司会の指示に対応し、他のパネリストの意見を踏まえつつ、結論へつなげる意見を言うことができる。</a:t>
                      </a:r>
                    </a:p>
                    <a:p>
                      <a:endParaRPr kumimoji="1" lang="ja-JP" altLang="en-US" sz="1600"/>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600"/>
                        <a:t>司会の指示に従いつつ、他のパネリストの意見に対しての自分の意見を言う出すことができる。</a:t>
                      </a:r>
                    </a:p>
                    <a:p>
                      <a:pPr marL="0" marR="0" lvl="0" indent="0" algn="l" defTabSz="914418" rtl="0" eaLnBrk="1" fontAlgn="auto" latinLnBrk="0" hangingPunct="1">
                        <a:lnSpc>
                          <a:spcPct val="100000"/>
                        </a:lnSpc>
                        <a:spcBef>
                          <a:spcPts val="0"/>
                        </a:spcBef>
                        <a:spcAft>
                          <a:spcPts val="0"/>
                        </a:spcAft>
                        <a:buClrTx/>
                        <a:buSzTx/>
                        <a:buFontTx/>
                        <a:buNone/>
                        <a:tabLst/>
                        <a:defRPr/>
                      </a:pPr>
                      <a:endParaRPr kumimoji="1" lang="ja-JP" altLang="en-US" sz="1600"/>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600"/>
                        <a:t>課題（テーマ）に沿って自分の意見を言うことができる。</a:t>
                      </a:r>
                    </a:p>
                    <a:p>
                      <a:endParaRPr kumimoji="1" lang="ja-JP" altLang="en-US" sz="1600"/>
                    </a:p>
                  </a:txBody>
                  <a:tcPr/>
                </a:tc>
                <a:extLst>
                  <a:ext uri="{0D108BD9-81ED-4DB2-BD59-A6C34878D82A}">
                    <a16:rowId xmlns:a16="http://schemas.microsoft.com/office/drawing/2014/main" val="1785113692"/>
                  </a:ext>
                </a:extLst>
              </a:tr>
              <a:tr h="1148284">
                <a:tc>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r>
                        <a:rPr kumimoji="1" lang="ja-JP" altLang="en-US" b="1"/>
                        <a:t>プレゼンテーション</a:t>
                      </a:r>
                    </a:p>
                    <a:p>
                      <a:pPr marL="0" marR="0" lvl="0" indent="0" algn="ctr" defTabSz="914418" rtl="0" eaLnBrk="1" fontAlgn="auto" latinLnBrk="0" hangingPunct="1">
                        <a:lnSpc>
                          <a:spcPct val="100000"/>
                        </a:lnSpc>
                        <a:spcBef>
                          <a:spcPts val="0"/>
                        </a:spcBef>
                        <a:spcAft>
                          <a:spcPts val="0"/>
                        </a:spcAft>
                        <a:buClrTx/>
                        <a:buSzTx/>
                        <a:buFontTx/>
                        <a:buNone/>
                        <a:tabLst/>
                        <a:defRPr/>
                      </a:pPr>
                      <a:r>
                        <a:rPr lang="ja-JP" altLang="en-US" b="1"/>
                        <a:t>ポスターセッション</a:t>
                      </a:r>
                    </a:p>
                    <a:p>
                      <a:pPr algn="ctr"/>
                      <a:endParaRPr lang="ja-JP" altLang="en-US" b="1"/>
                    </a:p>
                  </a:txBody>
                  <a:tcPr anchor="ctr"/>
                </a:tc>
                <a:tc>
                  <a:txBody>
                    <a:bodyPr/>
                    <a:lstStyle/>
                    <a:p>
                      <a:r>
                        <a:rPr kumimoji="1" lang="ja-JP" altLang="en-US" sz="1600"/>
                        <a:t>視聴者と双方向にコミュニケーションをとりながら発表できる。</a:t>
                      </a:r>
                      <a:endParaRPr kumimoji="1" lang="en-US" altLang="ja-JP" sz="1600" dirty="0"/>
                    </a:p>
                  </a:txBody>
                  <a:tcPr/>
                </a:tc>
                <a:tc>
                  <a:txBody>
                    <a:bodyPr/>
                    <a:lstStyle/>
                    <a:p>
                      <a:r>
                        <a:rPr kumimoji="1" lang="ja-JP" altLang="en-US" sz="1600"/>
                        <a:t>視聴者の視線・表情・しぐさ等に反応しながら発表できる。</a:t>
                      </a:r>
                      <a:endParaRPr kumimoji="1" lang="en-US" altLang="ja-JP" sz="1600" dirty="0"/>
                    </a:p>
                  </a:txBody>
                  <a:tcPr/>
                </a:tc>
                <a:tc>
                  <a:txBody>
                    <a:bodyPr/>
                    <a:lstStyle/>
                    <a:p>
                      <a:r>
                        <a:rPr kumimoji="1" lang="ja-JP" altLang="en-US" sz="1600"/>
                        <a:t>身ぶり手ぶりを入れたりして、気持ちをこめて伝えることができる。</a:t>
                      </a:r>
                      <a:endParaRPr kumimoji="1" lang="en-US" altLang="ja-JP" sz="1600" dirty="0"/>
                    </a:p>
                    <a:p>
                      <a:pPr marL="0" marR="0" lvl="0" indent="0" algn="l" defTabSz="914418" rtl="0" eaLnBrk="1" fontAlgn="auto" latinLnBrk="0" hangingPunct="1">
                        <a:lnSpc>
                          <a:spcPct val="100000"/>
                        </a:lnSpc>
                        <a:spcBef>
                          <a:spcPts val="0"/>
                        </a:spcBef>
                        <a:spcAft>
                          <a:spcPts val="0"/>
                        </a:spcAft>
                        <a:buClrTx/>
                        <a:buSzTx/>
                        <a:buFontTx/>
                        <a:buNone/>
                        <a:tabLst/>
                        <a:defRPr/>
                      </a:pPr>
                      <a:endParaRPr kumimoji="1" lang="ja-JP" altLang="en-US" sz="1600"/>
                    </a:p>
                  </a:txBody>
                  <a:tcPr/>
                </a:tc>
                <a:tc>
                  <a:txBody>
                    <a:bodyPr/>
                    <a:lstStyle/>
                    <a:p>
                      <a:r>
                        <a:rPr kumimoji="1" lang="ja-JP" altLang="en-US" sz="1600"/>
                        <a:t>スライドやポスターに書かれたことを読み上げながら発表することができる。</a:t>
                      </a:r>
                    </a:p>
                  </a:txBody>
                  <a:tcPr/>
                </a:tc>
                <a:extLst>
                  <a:ext uri="{0D108BD9-81ED-4DB2-BD59-A6C34878D82A}">
                    <a16:rowId xmlns:a16="http://schemas.microsoft.com/office/drawing/2014/main" val="3116076556"/>
                  </a:ext>
                </a:extLst>
              </a:tr>
              <a:tr h="1148284">
                <a:tc>
                  <a:txBody>
                    <a:bodyPr/>
                    <a:lstStyle/>
                    <a:p>
                      <a:pPr algn="ctr"/>
                      <a:r>
                        <a:rPr lang="en-US" altLang="ja-JP" b="1" dirty="0"/>
                        <a:t>SNS</a:t>
                      </a:r>
                      <a:r>
                        <a:rPr lang="ja-JP" altLang="en-US" b="1"/>
                        <a:t>等での発信</a:t>
                      </a:r>
                    </a:p>
                  </a:txBody>
                  <a:tcPr anchor="ct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600"/>
                        <a:t>他者の書きこみについて不適切なものがあれば指摘して正すことができる。</a:t>
                      </a:r>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600"/>
                        <a:t>個人情報の扱い等情報セキュリティに気をつけて書きこむことができる。</a:t>
                      </a:r>
                    </a:p>
                  </a:txBody>
                  <a:tcPr/>
                </a:tc>
                <a:tc>
                  <a:txBody>
                    <a:bodyPr/>
                    <a:lstStyle/>
                    <a:p>
                      <a:r>
                        <a:rPr kumimoji="1" lang="ja-JP" altLang="en-US" sz="1600"/>
                        <a:t>言葉遣いなど情報モラルに気をつけて</a:t>
                      </a:r>
                      <a:r>
                        <a:rPr kumimoji="1" lang="en-US" altLang="ja-JP" sz="1600" dirty="0"/>
                        <a:t>SNS</a:t>
                      </a:r>
                      <a:r>
                        <a:rPr kumimoji="1" lang="ja-JP" altLang="en-US" sz="1600"/>
                        <a:t>に書きこむことができる。</a:t>
                      </a:r>
                    </a:p>
                  </a:txBody>
                  <a:tcPr/>
                </a:tc>
                <a:tc>
                  <a:txBody>
                    <a:bodyPr/>
                    <a:lstStyle/>
                    <a:p>
                      <a:r>
                        <a:rPr kumimoji="1" lang="ja-JP" altLang="en-US" sz="1600"/>
                        <a:t>自分の考えを</a:t>
                      </a:r>
                      <a:r>
                        <a:rPr kumimoji="1" lang="en-US" altLang="ja-JP" sz="1600" dirty="0"/>
                        <a:t>SNS</a:t>
                      </a:r>
                      <a:r>
                        <a:rPr kumimoji="1" lang="ja-JP" altLang="en-US" sz="1600"/>
                        <a:t>に書きこむことができる。</a:t>
                      </a:r>
                    </a:p>
                  </a:txBody>
                  <a:tcPr/>
                </a:tc>
                <a:extLst>
                  <a:ext uri="{0D108BD9-81ED-4DB2-BD59-A6C34878D82A}">
                    <a16:rowId xmlns:a16="http://schemas.microsoft.com/office/drawing/2014/main" val="1064172653"/>
                  </a:ext>
                </a:extLst>
              </a:tr>
            </a:tbl>
          </a:graphicData>
        </a:graphic>
      </p:graphicFrame>
    </p:spTree>
    <p:extLst>
      <p:ext uri="{BB962C8B-B14F-4D97-AF65-F5344CB8AC3E}">
        <p14:creationId xmlns:p14="http://schemas.microsoft.com/office/powerpoint/2010/main" val="199444721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6398</TotalTime>
  <Words>1660</Words>
  <Application>Microsoft Office PowerPoint</Application>
  <PresentationFormat>ワイド画面</PresentationFormat>
  <Paragraphs>151</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Microsoft Office ユーザー</dc:creator>
  <cp:lastModifiedBy>坂口　朋子</cp:lastModifiedBy>
  <cp:revision>95</cp:revision>
  <cp:lastPrinted>2021-05-04T00:55:38Z</cp:lastPrinted>
  <dcterms:created xsi:type="dcterms:W3CDTF">2018-08-27T07:08:47Z</dcterms:created>
  <dcterms:modified xsi:type="dcterms:W3CDTF">2022-05-11T07:39:22Z</dcterms:modified>
</cp:coreProperties>
</file>