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6" r:id="rId3"/>
    <p:sldId id="268" r:id="rId4"/>
    <p:sldId id="269" r:id="rId5"/>
    <p:sldId id="264" r:id="rId6"/>
    <p:sldId id="257" r:id="rId7"/>
    <p:sldId id="256" r:id="rId8"/>
    <p:sldId id="262" r:id="rId9"/>
    <p:sldId id="260" r:id="rId10"/>
    <p:sldId id="261" r:id="rId11"/>
    <p:sldId id="258" r:id="rId12"/>
    <p:sldId id="259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239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951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972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81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6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865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57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16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1184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7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2790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BEF0F-6091-4FBC-923C-765778303956}" type="datetimeFigureOut">
              <a:rPr kumimoji="1" lang="ja-JP" altLang="en-US" smtClean="0"/>
              <a:t>2020/12/28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34C9-F5C6-4DB4-9E8E-CAC09785D6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0144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612900" y="2286000"/>
            <a:ext cx="8953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創立９０周年の思い出</a:t>
            </a:r>
            <a:endParaRPr kumimoji="1" lang="ja-JP" altLang="en-US" sz="66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3" name="校歌（ピアノ伴奏）木下先生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1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2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019"/>
            <a:ext cx="12192000" cy="613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9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0">
        <p:fade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4177"/>
            <a:ext cx="12193639" cy="579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8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0">
        <p:fade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81" y="560816"/>
            <a:ext cx="12223281" cy="575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9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0">
        <p:fade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417"/>
            <a:ext cx="12192000" cy="582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2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00">
        <p:fade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368300" y="939800"/>
            <a:ext cx="1137920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kumimoji="1" lang="ja-JP" altLang="en-US" sz="3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令和２年１１月</a:t>
            </a:r>
            <a:endParaRPr kumimoji="1" lang="en-US" altLang="ja-JP" sz="3600" dirty="0" smtClean="0">
              <a:latin typeface="HGS明朝B" panose="02020800000000000000" pitchFamily="18" charset="-128"/>
              <a:ea typeface="HGS明朝B" panose="02020800000000000000" pitchFamily="18" charset="-128"/>
            </a:endParaRPr>
          </a:p>
          <a:p>
            <a:pPr>
              <a:lnSpc>
                <a:spcPts val="5000"/>
              </a:lnSpc>
            </a:pPr>
            <a:r>
              <a:rPr kumimoji="1" lang="ja-JP" altLang="en-US" sz="3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　本校のブロック塀を安全な外柵に交換する工事が、始まると、国道２号線側のブロック塀も撤去されることになりました。そこには、</a:t>
            </a:r>
            <a:r>
              <a:rPr kumimoji="1" lang="ja-JP" altLang="en-US" sz="3600" dirty="0" smtClean="0">
                <a:solidFill>
                  <a:srgbClr val="FFFF00"/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創立９０周年を記念して、幼稚園と小学校の子どもたちが描いた</a:t>
            </a:r>
            <a:r>
              <a:rPr kumimoji="1" lang="ja-JP" altLang="en-US" sz="3600" dirty="0">
                <a:solidFill>
                  <a:srgbClr val="FFFF00"/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絵</a:t>
            </a:r>
            <a:r>
              <a:rPr kumimoji="1" lang="ja-JP" altLang="en-US" sz="3600" dirty="0" smtClean="0">
                <a:solidFill>
                  <a:srgbClr val="FFFF00"/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がありました。　　</a:t>
            </a:r>
            <a:endParaRPr kumimoji="1" lang="en-US" altLang="ja-JP" sz="3600" dirty="0" smtClean="0">
              <a:solidFill>
                <a:srgbClr val="FFFF00"/>
              </a:solidFill>
              <a:latin typeface="HGS明朝B" panose="02020800000000000000" pitchFamily="18" charset="-128"/>
              <a:ea typeface="HGS明朝B" panose="02020800000000000000" pitchFamily="18" charset="-128"/>
            </a:endParaRPr>
          </a:p>
          <a:p>
            <a:pPr>
              <a:lnSpc>
                <a:spcPts val="5000"/>
              </a:lnSpc>
            </a:pPr>
            <a:r>
              <a:rPr kumimoji="1" lang="ja-JP" altLang="en-US" sz="3600" dirty="0">
                <a:solidFill>
                  <a:srgbClr val="FFFF00"/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　</a:t>
            </a:r>
            <a:r>
              <a:rPr kumimoji="1" lang="ja-JP" altLang="en-US" sz="3600" dirty="0" smtClean="0">
                <a:latin typeface="HGS明朝B" panose="02020800000000000000" pitchFamily="18" charset="-128"/>
                <a:ea typeface="HGS明朝B" panose="02020800000000000000" pitchFamily="18" charset="-128"/>
              </a:rPr>
              <a:t>残念ながら、工事に伴ってその絵も撤去されることとなりましたので、思い出を写真に残しました。</a:t>
            </a:r>
            <a:endParaRPr kumimoji="1" lang="en-US" altLang="ja-JP" sz="3600" dirty="0" smtClean="0">
              <a:latin typeface="HGS明朝B" panose="02020800000000000000" pitchFamily="18" charset="-128"/>
              <a:ea typeface="HGS明朝B" panose="02020800000000000000" pitchFamily="18" charset="-128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203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1000">
        <p:fade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6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fade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9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fade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899" y="1790700"/>
            <a:ext cx="6270058" cy="312420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255" y="3848100"/>
            <a:ext cx="6568745" cy="30099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623255" cy="3204211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918760"/>
            <a:ext cx="5918201" cy="2939240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757" y="23671"/>
            <a:ext cx="6867243" cy="3456129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8664"/>
            <a:ext cx="6731000" cy="3196366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101" y="2889540"/>
            <a:ext cx="7061200" cy="3322312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541" y="9889"/>
            <a:ext cx="6883400" cy="328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4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29" y="355600"/>
            <a:ext cx="12285234" cy="612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93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3000">
        <p15:prstTrans prst="curtains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00"/>
            <a:ext cx="12193569" cy="558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>
        <p:fad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55" y="-44588"/>
            <a:ext cx="12292055" cy="700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1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>
        <p:fad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456"/>
            <a:ext cx="12192000" cy="605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0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>
        <p:fad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光沢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849</TotalTime>
  <Words>86</Words>
  <Application>Microsoft Office PowerPoint</Application>
  <PresentationFormat>ワイド画面</PresentationFormat>
  <Paragraphs>4</Paragraphs>
  <Slides>13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1" baseType="lpstr">
      <vt:lpstr>HGS教科書体</vt:lpstr>
      <vt:lpstr>HGS明朝B</vt:lpstr>
      <vt:lpstr>游ゴシック</vt:lpstr>
      <vt:lpstr>游ゴシック Light</vt:lpstr>
      <vt:lpstr>Arial</vt:lpstr>
      <vt:lpstr>Calibri</vt:lpstr>
      <vt:lpstr>Calibri Light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大阪市教育委員会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User</cp:lastModifiedBy>
  <cp:revision>63</cp:revision>
  <dcterms:created xsi:type="dcterms:W3CDTF">2020-12-04T04:32:52Z</dcterms:created>
  <dcterms:modified xsi:type="dcterms:W3CDTF">2020-12-28T05:48:20Z</dcterms:modified>
  <cp:contentStatus/>
</cp:coreProperties>
</file>