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6" r:id="rId3"/>
    <p:sldId id="268" r:id="rId4"/>
    <p:sldId id="269" r:id="rId5"/>
    <p:sldId id="264" r:id="rId6"/>
    <p:sldId id="257" r:id="rId7"/>
    <p:sldId id="256" r:id="rId8"/>
    <p:sldId id="262" r:id="rId9"/>
    <p:sldId id="260" r:id="rId10"/>
    <p:sldId id="261" r:id="rId11"/>
    <p:sldId id="258" r:id="rId12"/>
    <p:sldId id="25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EF0F-6091-4FBC-923C-7657783039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34C9-F5C6-4DB4-9E8E-CAC09785D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39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EF0F-6091-4FBC-923C-7657783039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34C9-F5C6-4DB4-9E8E-CAC09785D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51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EF0F-6091-4FBC-923C-7657783039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34C9-F5C6-4DB4-9E8E-CAC09785D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97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EF0F-6091-4FBC-923C-7657783039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34C9-F5C6-4DB4-9E8E-CAC09785D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81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EF0F-6091-4FBC-923C-7657783039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34C9-F5C6-4DB4-9E8E-CAC09785D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0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EF0F-6091-4FBC-923C-7657783039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34C9-F5C6-4DB4-9E8E-CAC09785D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86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EF0F-6091-4FBC-923C-7657783039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34C9-F5C6-4DB4-9E8E-CAC09785D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57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EF0F-6091-4FBC-923C-7657783039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34C9-F5C6-4DB4-9E8E-CAC09785D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16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EF0F-6091-4FBC-923C-7657783039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34C9-F5C6-4DB4-9E8E-CAC09785D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18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EF0F-6091-4FBC-923C-7657783039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34C9-F5C6-4DB4-9E8E-CAC09785D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7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EF0F-6091-4FBC-923C-7657783039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34C9-F5C6-4DB4-9E8E-CAC09785D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79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BEF0F-6091-4FBC-923C-7657783039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34C9-F5C6-4DB4-9E8E-CAC09785D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014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2900" y="2286000"/>
            <a:ext cx="8953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創立９０周年の思い出</a:t>
            </a:r>
            <a:endParaRPr kumimoji="1" lang="ja-JP" altLang="en-US" sz="6600" b="1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pic>
        <p:nvPicPr>
          <p:cNvPr id="3" name="校歌（ピアノ伴奏）木下先生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019"/>
            <a:ext cx="12192000" cy="61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177"/>
            <a:ext cx="12193639" cy="579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8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81" y="560816"/>
            <a:ext cx="12223281" cy="575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417"/>
            <a:ext cx="12192000" cy="58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8300" y="939800"/>
            <a:ext cx="113792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kumimoji="1" lang="ja-JP" altLang="en-US" sz="36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令和２年１１月</a:t>
            </a:r>
            <a:endParaRPr kumimoji="1" lang="en-US" altLang="ja-JP" sz="3600" dirty="0" smtClean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pPr>
              <a:lnSpc>
                <a:spcPts val="5000"/>
              </a:lnSpc>
            </a:pPr>
            <a:r>
              <a:rPr kumimoji="1" lang="ja-JP" altLang="en-US" sz="36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　本校のブロック塀を安全な外柵に交換する工事が、始まると、国道２号線側のブロック塀も撤去されることになりました。そこには、</a:t>
            </a:r>
            <a:r>
              <a:rPr kumimoji="1" lang="ja-JP" altLang="en-US" sz="3600" dirty="0" smtClean="0">
                <a:solidFill>
                  <a:srgbClr val="FFFF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創立９０周年を記念して、幼稚園と小学校の子どもたちが描いた</a:t>
            </a:r>
            <a:r>
              <a:rPr kumimoji="1" lang="ja-JP" altLang="en-US" sz="3600" dirty="0">
                <a:solidFill>
                  <a:srgbClr val="FFFF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絵</a:t>
            </a:r>
            <a:r>
              <a:rPr kumimoji="1" lang="ja-JP" altLang="en-US" sz="3600" dirty="0" smtClean="0">
                <a:solidFill>
                  <a:srgbClr val="FFFF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がありました。　　</a:t>
            </a:r>
            <a:endParaRPr kumimoji="1" lang="en-US" altLang="ja-JP" sz="3600" dirty="0" smtClean="0">
              <a:solidFill>
                <a:srgbClr val="FFFF00"/>
              </a:solidFill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pPr>
              <a:lnSpc>
                <a:spcPts val="5000"/>
              </a:lnSpc>
            </a:pPr>
            <a:r>
              <a:rPr kumimoji="1" lang="ja-JP" altLang="en-US" sz="3600" dirty="0">
                <a:solidFill>
                  <a:srgbClr val="FFFF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　</a:t>
            </a:r>
            <a:r>
              <a:rPr kumimoji="1" lang="ja-JP" altLang="en-US" sz="36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残念ながら、工事に伴ってその絵も撤去されることとなりましたので、思い出を写真に残しました。</a:t>
            </a:r>
            <a:endParaRPr kumimoji="1" lang="en-US" altLang="ja-JP" sz="3600" dirty="0" smtClean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20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000">
        <p:fade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99" y="1790700"/>
            <a:ext cx="6270058" cy="31242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55" y="3848100"/>
            <a:ext cx="6568745" cy="30099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23255" cy="320421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18760"/>
            <a:ext cx="5918201" cy="293924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57" y="23671"/>
            <a:ext cx="6867243" cy="345612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8664"/>
            <a:ext cx="6731000" cy="319636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1" y="2889540"/>
            <a:ext cx="7061200" cy="332231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41" y="9889"/>
            <a:ext cx="6883400" cy="328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29" y="355600"/>
            <a:ext cx="12285234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12193569" cy="558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55" y="-44588"/>
            <a:ext cx="12292055" cy="700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56"/>
            <a:ext cx="12192000" cy="60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光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86</Words>
  <Application>Microsoft Office PowerPoint</Application>
  <PresentationFormat>ワイド画面</PresentationFormat>
  <Paragraphs>4</Paragraphs>
  <Slides>13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HGS教科書体</vt:lpstr>
      <vt:lpstr>HGS明朝B</vt:lpstr>
      <vt:lpstr>游ゴシック</vt:lpstr>
      <vt:lpstr>游ゴシック Light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63</cp:revision>
  <dcterms:created xsi:type="dcterms:W3CDTF">2020-12-04T04:32:52Z</dcterms:created>
  <dcterms:modified xsi:type="dcterms:W3CDTF">2020-12-28T05:48:20Z</dcterms:modified>
  <cp:contentStatus/>
</cp:coreProperties>
</file>