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8229600" cy="10972800" type="B4JIS"/>
  <p:notesSz cx="8580438" cy="12433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660"/>
  </p:normalViewPr>
  <p:slideViewPr>
    <p:cSldViewPr snapToGrid="0">
      <p:cViewPr varScale="1">
        <p:scale>
          <a:sx n="45" d="100"/>
          <a:sy n="45" d="100"/>
        </p:scale>
        <p:origin x="2141" y="58"/>
      </p:cViewPr>
      <p:guideLst>
        <p:guide orient="horz" pos="3456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18190" cy="621665"/>
          </a:xfrm>
          <a:prstGeom prst="rect">
            <a:avLst/>
          </a:prstGeom>
        </p:spPr>
        <p:txBody>
          <a:bodyPr vert="horz" lIns="120070" tIns="60035" rIns="120070" bIns="60035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860263" y="0"/>
            <a:ext cx="3718190" cy="621665"/>
          </a:xfrm>
          <a:prstGeom prst="rect">
            <a:avLst/>
          </a:prstGeom>
        </p:spPr>
        <p:txBody>
          <a:bodyPr vert="horz" lIns="120070" tIns="60035" rIns="120070" bIns="60035" rtlCol="0"/>
          <a:lstStyle>
            <a:lvl1pPr algn="r">
              <a:defRPr sz="1600"/>
            </a:lvl1pPr>
          </a:lstStyle>
          <a:p>
            <a:fld id="{D5D8E620-D2BD-4CEC-8312-A6F63818631E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11809477"/>
            <a:ext cx="3718190" cy="621665"/>
          </a:xfrm>
          <a:prstGeom prst="rect">
            <a:avLst/>
          </a:prstGeom>
        </p:spPr>
        <p:txBody>
          <a:bodyPr vert="horz" lIns="120070" tIns="60035" rIns="120070" bIns="60035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860263" y="11809477"/>
            <a:ext cx="3718190" cy="621665"/>
          </a:xfrm>
          <a:prstGeom prst="rect">
            <a:avLst/>
          </a:prstGeom>
        </p:spPr>
        <p:txBody>
          <a:bodyPr vert="horz" lIns="120070" tIns="60035" rIns="120070" bIns="60035" rtlCol="0" anchor="b"/>
          <a:lstStyle>
            <a:lvl1pPr algn="r">
              <a:defRPr sz="1600"/>
            </a:lvl1pPr>
          </a:lstStyle>
          <a:p>
            <a:fld id="{7710805E-931F-409B-A4CB-67A1EA65B80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18190" cy="623824"/>
          </a:xfrm>
          <a:prstGeom prst="rect">
            <a:avLst/>
          </a:prstGeom>
        </p:spPr>
        <p:txBody>
          <a:bodyPr vert="horz" lIns="120070" tIns="60035" rIns="120070" bIns="60035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860263" y="0"/>
            <a:ext cx="3718190" cy="623824"/>
          </a:xfrm>
          <a:prstGeom prst="rect">
            <a:avLst/>
          </a:prstGeom>
        </p:spPr>
        <p:txBody>
          <a:bodyPr vert="horz" lIns="120070" tIns="60035" rIns="120070" bIns="60035" rtlCol="0"/>
          <a:lstStyle>
            <a:lvl1pPr algn="r">
              <a:defRPr sz="1600"/>
            </a:lvl1pPr>
          </a:lstStyle>
          <a:p>
            <a:fld id="{83355CCA-D5DB-416E-9D32-CA45E02D0C14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717800" y="1554163"/>
            <a:ext cx="3144838" cy="4195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0070" tIns="60035" rIns="120070" bIns="600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858044" y="5983526"/>
            <a:ext cx="6864350" cy="4895612"/>
          </a:xfrm>
          <a:prstGeom prst="rect">
            <a:avLst/>
          </a:prstGeom>
        </p:spPr>
        <p:txBody>
          <a:bodyPr vert="horz" lIns="120070" tIns="60035" rIns="120070" bIns="600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1809478"/>
            <a:ext cx="3718190" cy="623823"/>
          </a:xfrm>
          <a:prstGeom prst="rect">
            <a:avLst/>
          </a:prstGeom>
        </p:spPr>
        <p:txBody>
          <a:bodyPr vert="horz" lIns="120070" tIns="60035" rIns="120070" bIns="60035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860263" y="11809478"/>
            <a:ext cx="3718190" cy="623823"/>
          </a:xfrm>
          <a:prstGeom prst="rect">
            <a:avLst/>
          </a:prstGeom>
        </p:spPr>
        <p:txBody>
          <a:bodyPr vert="horz" lIns="120070" tIns="60035" rIns="120070" bIns="60035" rtlCol="0" anchor="b"/>
          <a:lstStyle>
            <a:lvl1pPr algn="r">
              <a:defRPr sz="1600"/>
            </a:lvl1pPr>
          </a:lstStyle>
          <a:p>
            <a:fld id="{025D0364-1767-4BF2-A6D5-44E5D098373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97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【1】</a:t>
            </a:r>
            <a:r>
              <a:rPr kumimoji="1" lang="ja-JP" altLang="en-US" dirty="0"/>
              <a:t>晴明丘校区のみ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D0364-1767-4BF2-A6D5-44E5D098373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79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795781"/>
            <a:ext cx="6995160" cy="382016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763261"/>
            <a:ext cx="6172200" cy="2649219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39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84200"/>
            <a:ext cx="1774508" cy="929894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84200"/>
            <a:ext cx="5220653" cy="929894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71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85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735583"/>
            <a:ext cx="7098030" cy="456437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7343143"/>
            <a:ext cx="7098030" cy="2400299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62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921000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921000"/>
            <a:ext cx="3497580" cy="69621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50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84202"/>
            <a:ext cx="7098030" cy="212090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689861"/>
            <a:ext cx="3481506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4008120"/>
            <a:ext cx="3481506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689861"/>
            <a:ext cx="3498652" cy="131825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4008120"/>
            <a:ext cx="3498652" cy="589534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3402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33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19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579882"/>
            <a:ext cx="4166235" cy="779780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291840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71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731520"/>
            <a:ext cx="2654260" cy="256032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579882"/>
            <a:ext cx="4166235" cy="7797800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291840"/>
            <a:ext cx="2654260" cy="6098541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06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84202"/>
            <a:ext cx="7098030" cy="212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921000"/>
            <a:ext cx="7098030" cy="696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10170162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5A6F-75EE-4107-8F8E-59DB4367ED3C}" type="datetimeFigureOut">
              <a:rPr kumimoji="1" lang="ja-JP" altLang="en-US" smtClean="0"/>
              <a:pPr/>
              <a:t>2026/4/22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10170162"/>
            <a:ext cx="277749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10170162"/>
            <a:ext cx="1851660" cy="584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A7D56-AA27-41CC-9BDC-705D48B09E0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kumimoji="1"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kumimoji="1"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881D26-41D2-4BA0-9FCD-45E142A82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00" y="140321"/>
            <a:ext cx="7692200" cy="106921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56F9D1B-C316-4DBC-872B-B01E00F57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974" y="5949948"/>
            <a:ext cx="193176" cy="18651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BDB5583-55B5-4B9A-901A-2C140128C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60" y="5421031"/>
            <a:ext cx="193176" cy="1865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2DB3E9A-EFE1-43B6-A165-136D016DE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610" y="6172199"/>
            <a:ext cx="193176" cy="18651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3DDB00D-EEF4-4034-B0C1-1CD6202C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024" y="5949948"/>
            <a:ext cx="193176" cy="1865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B4AA219-89B7-4E51-9285-53FFA3C5B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274" y="6172199"/>
            <a:ext cx="193176" cy="1865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6D2C389-CC2D-433F-A29A-12A5FB829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210" y="4560921"/>
            <a:ext cx="193176" cy="1865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99C3C76-617F-4732-BB8D-8D019ECCC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074" y="6667499"/>
            <a:ext cx="193176" cy="1865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8A15845-B9C4-498F-9771-E756E43D1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424" y="4637492"/>
            <a:ext cx="193176" cy="18651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E8BEF31-7F80-4654-963D-1A4398D27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274" y="4544235"/>
            <a:ext cx="193176" cy="186515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80C2B6D-5FFD-4C46-8943-49042DB4A237}"/>
              </a:ext>
            </a:extLst>
          </p:cNvPr>
          <p:cNvSpPr/>
          <p:nvPr/>
        </p:nvSpPr>
        <p:spPr>
          <a:xfrm>
            <a:off x="1987550" y="143590"/>
            <a:ext cx="4235450" cy="5126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kumimoji="1" lang="ja-JP" altLang="en-US" b="1" dirty="0">
                <a:solidFill>
                  <a:schemeClr val="tx1"/>
                </a:solidFill>
              </a:rPr>
              <a:t>校区注意箇所案内地図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059F53-FC40-4B39-8152-938644548563}"/>
              </a:ext>
            </a:extLst>
          </p:cNvPr>
          <p:cNvSpPr txBox="1"/>
          <p:nvPr/>
        </p:nvSpPr>
        <p:spPr>
          <a:xfrm>
            <a:off x="1219200" y="932832"/>
            <a:ext cx="289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dist">
              <a:buFont typeface="+mj-ea"/>
              <a:buAutoNum type="circleNumDbPlain"/>
            </a:pPr>
            <a:r>
              <a:rPr kumimoji="1" lang="ja-JP" altLang="en-US" sz="1000" b="1" dirty="0"/>
              <a:t>上町線東天下茶屋駅付近と１つ南の踏切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/>
            </a:pPr>
            <a:r>
              <a:rPr kumimoji="1" lang="ja-JP" altLang="en-US" sz="1000" b="1" dirty="0"/>
              <a:t>阿倍野元町・北畠一丁目周辺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/>
            </a:pPr>
            <a:r>
              <a:rPr kumimoji="1" lang="ja-JP" altLang="en-US" sz="1000" b="1" dirty="0"/>
              <a:t>晴明丘中央公園周辺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/>
            </a:pPr>
            <a:r>
              <a:rPr kumimoji="1" lang="ja-JP" altLang="en-US" sz="1000" b="1" dirty="0"/>
              <a:t>北畠二丁目周辺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/>
            </a:pPr>
            <a:r>
              <a:rPr kumimoji="1" lang="ja-JP" altLang="en-US" sz="1000" b="1" dirty="0"/>
              <a:t>相生通周辺</a:t>
            </a:r>
            <a:endParaRPr kumimoji="1" lang="en-US" altLang="ja-JP" sz="10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8DE2D15-6A35-4DE4-9330-F785260CBDA2}"/>
              </a:ext>
            </a:extLst>
          </p:cNvPr>
          <p:cNvSpPr txBox="1"/>
          <p:nvPr/>
        </p:nvSpPr>
        <p:spPr>
          <a:xfrm>
            <a:off x="4051836" y="96939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dist">
              <a:buFont typeface="+mj-ea"/>
              <a:buAutoNum type="circleNumDbPlain" startAt="6"/>
            </a:pPr>
            <a:r>
              <a:rPr kumimoji="1" lang="ja-JP" altLang="en-US" sz="1000" b="1" dirty="0"/>
              <a:t>天神ノ森公園周辺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 startAt="6"/>
            </a:pPr>
            <a:r>
              <a:rPr kumimoji="1" lang="ja-JP" altLang="en-US" sz="1000" b="1" dirty="0"/>
              <a:t>橋本町周辺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 startAt="6"/>
            </a:pPr>
            <a:r>
              <a:rPr kumimoji="1" lang="ja-JP" altLang="en-US" sz="1000" b="1" dirty="0"/>
              <a:t>校区外</a:t>
            </a:r>
            <a:endParaRPr kumimoji="1" lang="en-US" altLang="ja-JP" sz="1000" b="1" dirty="0"/>
          </a:p>
          <a:p>
            <a:pPr marL="228600" indent="-228600" algn="dist">
              <a:buFont typeface="+mj-ea"/>
              <a:buAutoNum type="circleNumDbPlain" startAt="6"/>
            </a:pPr>
            <a:r>
              <a:rPr kumimoji="1" lang="ja-JP" altLang="en-US" sz="1000" b="1" dirty="0"/>
              <a:t>工事中につき危険個所</a:t>
            </a:r>
            <a:endParaRPr kumimoji="1" lang="en-US" altLang="ja-JP" sz="1000" b="1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CB9F200-B55C-47D3-836D-E588A7CC0CDB}"/>
              </a:ext>
            </a:extLst>
          </p:cNvPr>
          <p:cNvSpPr/>
          <p:nvPr/>
        </p:nvSpPr>
        <p:spPr>
          <a:xfrm>
            <a:off x="1104900" y="839574"/>
            <a:ext cx="6032500" cy="955032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8D1520B6-092C-4110-85F3-68E2CC263819}"/>
              </a:ext>
            </a:extLst>
          </p:cNvPr>
          <p:cNvSpPr/>
          <p:nvPr/>
        </p:nvSpPr>
        <p:spPr>
          <a:xfrm>
            <a:off x="1397000" y="2007219"/>
            <a:ext cx="5067300" cy="78678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E6CBD585-229C-439E-A59D-55E018C6D7FE}"/>
              </a:ext>
            </a:extLst>
          </p:cNvPr>
          <p:cNvGrpSpPr/>
          <p:nvPr/>
        </p:nvGrpSpPr>
        <p:grpSpPr>
          <a:xfrm>
            <a:off x="1514588" y="2223620"/>
            <a:ext cx="360000" cy="360000"/>
            <a:chOff x="1514588" y="2223620"/>
            <a:chExt cx="360000" cy="360000"/>
          </a:xfrm>
        </p:grpSpPr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F4914A6-85BD-4510-8CAA-CC77D2FC1B99}"/>
                </a:ext>
              </a:extLst>
            </p:cNvPr>
            <p:cNvSpPr/>
            <p:nvPr/>
          </p:nvSpPr>
          <p:spPr>
            <a:xfrm>
              <a:off x="1514588" y="222362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A8FB2780-C8AC-41B0-AAAD-19642CA0E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0612" y="2316547"/>
              <a:ext cx="193176" cy="186515"/>
            </a:xfrm>
            <a:prstGeom prst="rect">
              <a:avLst/>
            </a:prstGeom>
          </p:spPr>
        </p:pic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A83A9F-DBC5-4279-A31A-D013ACA1F262}"/>
              </a:ext>
            </a:extLst>
          </p:cNvPr>
          <p:cNvSpPr txBox="1"/>
          <p:nvPr/>
        </p:nvSpPr>
        <p:spPr>
          <a:xfrm>
            <a:off x="1987550" y="2272984"/>
            <a:ext cx="1339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/>
              <a:t>みまもりポイント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D1E0F90-11EF-4E85-9884-07A92D2C12D1}"/>
              </a:ext>
            </a:extLst>
          </p:cNvPr>
          <p:cNvSpPr txBox="1"/>
          <p:nvPr/>
        </p:nvSpPr>
        <p:spPr>
          <a:xfrm>
            <a:off x="3327400" y="2223620"/>
            <a:ext cx="2914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+mn-ea"/>
              </a:rPr>
              <a:t>はぐくみネット、地域、保護者の方が登校時に</a:t>
            </a:r>
            <a:endParaRPr kumimoji="1" lang="en-US" altLang="ja-JP" sz="1000" b="1" dirty="0">
              <a:latin typeface="+mn-ea"/>
            </a:endParaRPr>
          </a:p>
          <a:p>
            <a:r>
              <a:rPr kumimoji="1" lang="ja-JP" altLang="en-US" sz="1000" b="1" dirty="0">
                <a:latin typeface="+mn-ea"/>
              </a:rPr>
              <a:t>みまもりパトロールをしてくださってます。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EBA90D05-688D-46D0-8B52-C43063B7CED2}"/>
              </a:ext>
            </a:extLst>
          </p:cNvPr>
          <p:cNvSpPr/>
          <p:nvPr/>
        </p:nvSpPr>
        <p:spPr>
          <a:xfrm>
            <a:off x="6350000" y="474743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1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24A845F8-631C-428D-A22F-03C98605712A}"/>
              </a:ext>
            </a:extLst>
          </p:cNvPr>
          <p:cNvSpPr/>
          <p:nvPr/>
        </p:nvSpPr>
        <p:spPr>
          <a:xfrm>
            <a:off x="6133000" y="529378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1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89402D81-83D3-4D36-BC2D-47E9BA1FCBCF}"/>
              </a:ext>
            </a:extLst>
          </p:cNvPr>
          <p:cNvSpPr/>
          <p:nvPr/>
        </p:nvSpPr>
        <p:spPr>
          <a:xfrm>
            <a:off x="5821250" y="640722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2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701D2193-6436-4099-8FB3-0E273F5C80A3}"/>
              </a:ext>
            </a:extLst>
          </p:cNvPr>
          <p:cNvSpPr/>
          <p:nvPr/>
        </p:nvSpPr>
        <p:spPr>
          <a:xfrm>
            <a:off x="5276162" y="724542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2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F64AA74E-8E17-4C34-8FE8-8A1D6747888B}"/>
              </a:ext>
            </a:extLst>
          </p:cNvPr>
          <p:cNvSpPr/>
          <p:nvPr/>
        </p:nvSpPr>
        <p:spPr>
          <a:xfrm>
            <a:off x="6376274" y="824872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2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D7C46D9A-D639-4E93-BC23-2317C0C1C646}"/>
              </a:ext>
            </a:extLst>
          </p:cNvPr>
          <p:cNvSpPr/>
          <p:nvPr/>
        </p:nvSpPr>
        <p:spPr>
          <a:xfrm>
            <a:off x="5167200" y="835667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3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96F9D2EB-A8F9-45FD-9E85-030AC520D84B}"/>
              </a:ext>
            </a:extLst>
          </p:cNvPr>
          <p:cNvSpPr/>
          <p:nvPr/>
        </p:nvSpPr>
        <p:spPr>
          <a:xfrm>
            <a:off x="3671312" y="725296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4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504D528D-68A9-4ECC-B5A2-75FE1406D301}"/>
              </a:ext>
            </a:extLst>
          </p:cNvPr>
          <p:cNvSpPr/>
          <p:nvPr/>
        </p:nvSpPr>
        <p:spPr>
          <a:xfrm>
            <a:off x="4625851" y="633457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5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AE42AA6-7A44-4B26-98AA-35E6D400CBF0}"/>
              </a:ext>
            </a:extLst>
          </p:cNvPr>
          <p:cNvSpPr/>
          <p:nvPr/>
        </p:nvSpPr>
        <p:spPr>
          <a:xfrm>
            <a:off x="4625851" y="532561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5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AE1B614-A5CD-4643-82C8-5190BE3C1C55}"/>
              </a:ext>
            </a:extLst>
          </p:cNvPr>
          <p:cNvSpPr/>
          <p:nvPr/>
        </p:nvSpPr>
        <p:spPr>
          <a:xfrm>
            <a:off x="3451137" y="582019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5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923628A-A9CD-44D4-9F39-83012F6C9FD2}"/>
              </a:ext>
            </a:extLst>
          </p:cNvPr>
          <p:cNvSpPr/>
          <p:nvPr/>
        </p:nvSpPr>
        <p:spPr>
          <a:xfrm>
            <a:off x="2497164" y="515192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6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4BC74C9C-FE68-4250-8A0C-BD61B161520A}"/>
              </a:ext>
            </a:extLst>
          </p:cNvPr>
          <p:cNvSpPr/>
          <p:nvPr/>
        </p:nvSpPr>
        <p:spPr>
          <a:xfrm>
            <a:off x="3147400" y="433920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7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A3F035B2-4FAF-4A6A-AC38-4FF752D72609}"/>
              </a:ext>
            </a:extLst>
          </p:cNvPr>
          <p:cNvSpPr/>
          <p:nvPr/>
        </p:nvSpPr>
        <p:spPr>
          <a:xfrm>
            <a:off x="3920662" y="401249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7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A9AE8CA5-BE65-4E0B-A94A-96D7975743AC}"/>
              </a:ext>
            </a:extLst>
          </p:cNvPr>
          <p:cNvSpPr/>
          <p:nvPr/>
        </p:nvSpPr>
        <p:spPr>
          <a:xfrm>
            <a:off x="3986437" y="297845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8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6" name="楕円 45">
            <a:extLst>
              <a:ext uri="{FF2B5EF4-FFF2-40B4-BE49-F238E27FC236}">
                <a16:creationId xmlns:a16="http://schemas.microsoft.com/office/drawing/2014/main" id="{5B4AAF0E-717D-42D6-BC0E-53AC16BAA19C}"/>
              </a:ext>
            </a:extLst>
          </p:cNvPr>
          <p:cNvSpPr/>
          <p:nvPr/>
        </p:nvSpPr>
        <p:spPr>
          <a:xfrm>
            <a:off x="7531110" y="474743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8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6CD433FE-0E10-4CF7-86BA-3093EEE1A41B}"/>
              </a:ext>
            </a:extLst>
          </p:cNvPr>
          <p:cNvSpPr/>
          <p:nvPr/>
        </p:nvSpPr>
        <p:spPr>
          <a:xfrm>
            <a:off x="4200424" y="995614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8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6ED1FA45-C51C-4AFF-BF64-02F4270B6FD7}"/>
              </a:ext>
            </a:extLst>
          </p:cNvPr>
          <p:cNvSpPr/>
          <p:nvPr/>
        </p:nvSpPr>
        <p:spPr>
          <a:xfrm>
            <a:off x="2234599" y="72304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8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E8A9E357-5BA0-4406-93E4-ACD7D2A9FEBF}"/>
              </a:ext>
            </a:extLst>
          </p:cNvPr>
          <p:cNvSpPr/>
          <p:nvPr/>
        </p:nvSpPr>
        <p:spPr>
          <a:xfrm>
            <a:off x="7351110" y="191721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8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5E085F3-C413-430C-A5FE-68EBFCC28B31}"/>
              </a:ext>
            </a:extLst>
          </p:cNvPr>
          <p:cNvSpPr/>
          <p:nvPr/>
        </p:nvSpPr>
        <p:spPr>
          <a:xfrm>
            <a:off x="5635023" y="460323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9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3E19D915-30A7-41CE-AD42-19797C357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19" y="4926457"/>
            <a:ext cx="193176" cy="186515"/>
          </a:xfrm>
          <a:prstGeom prst="rect">
            <a:avLst/>
          </a:prstGeom>
        </p:spPr>
      </p:pic>
      <p:sp>
        <p:nvSpPr>
          <p:cNvPr id="52" name="楕円 51">
            <a:extLst>
              <a:ext uri="{FF2B5EF4-FFF2-40B4-BE49-F238E27FC236}">
                <a16:creationId xmlns:a16="http://schemas.microsoft.com/office/drawing/2014/main" id="{42ED0C3A-CEF9-4025-B88A-9D8F39569EE0}"/>
              </a:ext>
            </a:extLst>
          </p:cNvPr>
          <p:cNvSpPr/>
          <p:nvPr/>
        </p:nvSpPr>
        <p:spPr>
          <a:xfrm>
            <a:off x="5306198" y="488209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9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00635A09-2C0C-416B-AECD-FBBF9ADBDB20}"/>
              </a:ext>
            </a:extLst>
          </p:cNvPr>
          <p:cNvSpPr/>
          <p:nvPr/>
        </p:nvSpPr>
        <p:spPr>
          <a:xfrm>
            <a:off x="3603339" y="540372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9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13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92</Words>
  <Application>Microsoft Office PowerPoint</Application>
  <PresentationFormat>B4 (JIS) 257x364 mm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Yabuzaki Family</dc:creator>
  <cp:lastModifiedBy>Pta Seimeigaoka</cp:lastModifiedBy>
  <cp:revision>17</cp:revision>
  <dcterms:created xsi:type="dcterms:W3CDTF">2022-04-06T13:09:04Z</dcterms:created>
  <dcterms:modified xsi:type="dcterms:W3CDTF">2026-04-22T02:22:47Z</dcterms:modified>
</cp:coreProperties>
</file>