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EB5287"/>
    <a:srgbClr val="EE4035"/>
    <a:srgbClr val="43B1C2"/>
    <a:srgbClr val="FFFFCC"/>
    <a:srgbClr val="25A9D6"/>
    <a:srgbClr val="663300"/>
    <a:srgbClr val="F7E37D"/>
    <a:srgbClr val="8F2B00"/>
    <a:srgbClr val="1A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692" y="6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6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E2FE1476-9CF3-450B-849E-166A2432877F}" type="datetimeFigureOut">
              <a:rPr kumimoji="1" lang="ja-JP" altLang="en-US" smtClean="0"/>
              <a:t>2022/10/21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9838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0" tIns="46040" rIns="92080" bIns="460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080" tIns="46040" rIns="92080" bIns="460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8055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35A87C48-B013-4BF0-B828-4BA9755BB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65677" y="4756882"/>
            <a:ext cx="2948034" cy="2969517"/>
          </a:xfrm>
          <a:custGeom>
            <a:avLst/>
            <a:gdLst>
              <a:gd name="connsiteX0" fmla="*/ 1474017 w 2948034"/>
              <a:gd name="connsiteY0" fmla="*/ 0 h 2969517"/>
              <a:gd name="connsiteX1" fmla="*/ 1550031 w 2948034"/>
              <a:gd name="connsiteY1" fmla="*/ 3305 h 2969517"/>
              <a:gd name="connsiteX2" fmla="*/ 1626046 w 2948034"/>
              <a:gd name="connsiteY2" fmla="*/ 8263 h 2969517"/>
              <a:gd name="connsiteX3" fmla="*/ 1698755 w 2948034"/>
              <a:gd name="connsiteY3" fmla="*/ 18178 h 2969517"/>
              <a:gd name="connsiteX4" fmla="*/ 1771465 w 2948034"/>
              <a:gd name="connsiteY4" fmla="*/ 31397 h 2969517"/>
              <a:gd name="connsiteX5" fmla="*/ 1842521 w 2948034"/>
              <a:gd name="connsiteY5" fmla="*/ 47922 h 2969517"/>
              <a:gd name="connsiteX6" fmla="*/ 1913578 w 2948034"/>
              <a:gd name="connsiteY6" fmla="*/ 67752 h 2969517"/>
              <a:gd name="connsiteX7" fmla="*/ 1981330 w 2948034"/>
              <a:gd name="connsiteY7" fmla="*/ 90887 h 2969517"/>
              <a:gd name="connsiteX8" fmla="*/ 2049082 w 2948034"/>
              <a:gd name="connsiteY8" fmla="*/ 117327 h 2969517"/>
              <a:gd name="connsiteX9" fmla="*/ 2113529 w 2948034"/>
              <a:gd name="connsiteY9" fmla="*/ 147071 h 2969517"/>
              <a:gd name="connsiteX10" fmla="*/ 2176323 w 2948034"/>
              <a:gd name="connsiteY10" fmla="*/ 180121 h 2969517"/>
              <a:gd name="connsiteX11" fmla="*/ 2239118 w 2948034"/>
              <a:gd name="connsiteY11" fmla="*/ 214823 h 2969517"/>
              <a:gd name="connsiteX12" fmla="*/ 2298607 w 2948034"/>
              <a:gd name="connsiteY12" fmla="*/ 254483 h 2969517"/>
              <a:gd name="connsiteX13" fmla="*/ 2356444 w 2948034"/>
              <a:gd name="connsiteY13" fmla="*/ 295795 h 2969517"/>
              <a:gd name="connsiteX14" fmla="*/ 2412629 w 2948034"/>
              <a:gd name="connsiteY14" fmla="*/ 340412 h 2969517"/>
              <a:gd name="connsiteX15" fmla="*/ 2465508 w 2948034"/>
              <a:gd name="connsiteY15" fmla="*/ 386682 h 2969517"/>
              <a:gd name="connsiteX16" fmla="*/ 2516735 w 2948034"/>
              <a:gd name="connsiteY16" fmla="*/ 434604 h 2969517"/>
              <a:gd name="connsiteX17" fmla="*/ 2566310 w 2948034"/>
              <a:gd name="connsiteY17" fmla="*/ 487484 h 2969517"/>
              <a:gd name="connsiteX18" fmla="*/ 2612580 w 2948034"/>
              <a:gd name="connsiteY18" fmla="*/ 540363 h 2969517"/>
              <a:gd name="connsiteX19" fmla="*/ 2655544 w 2948034"/>
              <a:gd name="connsiteY19" fmla="*/ 596548 h 2969517"/>
              <a:gd name="connsiteX20" fmla="*/ 2696856 w 2948034"/>
              <a:gd name="connsiteY20" fmla="*/ 654385 h 2969517"/>
              <a:gd name="connsiteX21" fmla="*/ 2734864 w 2948034"/>
              <a:gd name="connsiteY21" fmla="*/ 715527 h 2969517"/>
              <a:gd name="connsiteX22" fmla="*/ 2771218 w 2948034"/>
              <a:gd name="connsiteY22" fmla="*/ 776669 h 2969517"/>
              <a:gd name="connsiteX23" fmla="*/ 2802615 w 2948034"/>
              <a:gd name="connsiteY23" fmla="*/ 841115 h 2969517"/>
              <a:gd name="connsiteX24" fmla="*/ 2832360 w 2948034"/>
              <a:gd name="connsiteY24" fmla="*/ 907215 h 2969517"/>
              <a:gd name="connsiteX25" fmla="*/ 2858800 w 2948034"/>
              <a:gd name="connsiteY25" fmla="*/ 974967 h 2969517"/>
              <a:gd name="connsiteX26" fmla="*/ 2881935 w 2948034"/>
              <a:gd name="connsiteY26" fmla="*/ 1042719 h 2969517"/>
              <a:gd name="connsiteX27" fmla="*/ 2901765 w 2948034"/>
              <a:gd name="connsiteY27" fmla="*/ 1113776 h 2969517"/>
              <a:gd name="connsiteX28" fmla="*/ 2918289 w 2948034"/>
              <a:gd name="connsiteY28" fmla="*/ 1186485 h 2969517"/>
              <a:gd name="connsiteX29" fmla="*/ 2931509 w 2948034"/>
              <a:gd name="connsiteY29" fmla="*/ 1259194 h 2969517"/>
              <a:gd name="connsiteX30" fmla="*/ 2941424 w 2948034"/>
              <a:gd name="connsiteY30" fmla="*/ 1333556 h 2969517"/>
              <a:gd name="connsiteX31" fmla="*/ 2946382 w 2948034"/>
              <a:gd name="connsiteY31" fmla="*/ 1407918 h 2969517"/>
              <a:gd name="connsiteX32" fmla="*/ 2948034 w 2948034"/>
              <a:gd name="connsiteY32" fmla="*/ 1483932 h 2969517"/>
              <a:gd name="connsiteX33" fmla="*/ 2946382 w 2948034"/>
              <a:gd name="connsiteY33" fmla="*/ 1561599 h 2969517"/>
              <a:gd name="connsiteX34" fmla="*/ 2941424 w 2948034"/>
              <a:gd name="connsiteY34" fmla="*/ 1635961 h 2969517"/>
              <a:gd name="connsiteX35" fmla="*/ 2931509 w 2948034"/>
              <a:gd name="connsiteY35" fmla="*/ 1710323 h 2969517"/>
              <a:gd name="connsiteX36" fmla="*/ 2918289 w 2948034"/>
              <a:gd name="connsiteY36" fmla="*/ 1783032 h 2969517"/>
              <a:gd name="connsiteX37" fmla="*/ 2901765 w 2948034"/>
              <a:gd name="connsiteY37" fmla="*/ 1855742 h 2969517"/>
              <a:gd name="connsiteX38" fmla="*/ 2881935 w 2948034"/>
              <a:gd name="connsiteY38" fmla="*/ 1926799 h 2969517"/>
              <a:gd name="connsiteX39" fmla="*/ 2858800 w 2948034"/>
              <a:gd name="connsiteY39" fmla="*/ 1994551 h 2969517"/>
              <a:gd name="connsiteX40" fmla="*/ 2832360 w 2948034"/>
              <a:gd name="connsiteY40" fmla="*/ 2062302 h 2969517"/>
              <a:gd name="connsiteX41" fmla="*/ 2802615 w 2948034"/>
              <a:gd name="connsiteY41" fmla="*/ 2128402 h 2969517"/>
              <a:gd name="connsiteX42" fmla="*/ 2771218 w 2948034"/>
              <a:gd name="connsiteY42" fmla="*/ 2192849 h 2969517"/>
              <a:gd name="connsiteX43" fmla="*/ 2734864 w 2948034"/>
              <a:gd name="connsiteY43" fmla="*/ 2253991 h 2969517"/>
              <a:gd name="connsiteX44" fmla="*/ 2696856 w 2948034"/>
              <a:gd name="connsiteY44" fmla="*/ 2315133 h 2969517"/>
              <a:gd name="connsiteX45" fmla="*/ 2655544 w 2948034"/>
              <a:gd name="connsiteY45" fmla="*/ 2372970 h 2969517"/>
              <a:gd name="connsiteX46" fmla="*/ 2612580 w 2948034"/>
              <a:gd name="connsiteY46" fmla="*/ 2429154 h 2969517"/>
              <a:gd name="connsiteX47" fmla="*/ 2566310 w 2948034"/>
              <a:gd name="connsiteY47" fmla="*/ 2482034 h 2969517"/>
              <a:gd name="connsiteX48" fmla="*/ 2516735 w 2948034"/>
              <a:gd name="connsiteY48" fmla="*/ 2534913 h 2969517"/>
              <a:gd name="connsiteX49" fmla="*/ 2465508 w 2948034"/>
              <a:gd name="connsiteY49" fmla="*/ 2582835 h 2969517"/>
              <a:gd name="connsiteX50" fmla="*/ 2412629 w 2948034"/>
              <a:gd name="connsiteY50" fmla="*/ 2629105 h 2969517"/>
              <a:gd name="connsiteX51" fmla="*/ 2356444 w 2948034"/>
              <a:gd name="connsiteY51" fmla="*/ 2673722 h 2969517"/>
              <a:gd name="connsiteX52" fmla="*/ 2298607 w 2948034"/>
              <a:gd name="connsiteY52" fmla="*/ 2715034 h 2969517"/>
              <a:gd name="connsiteX53" fmla="*/ 2239118 w 2948034"/>
              <a:gd name="connsiteY53" fmla="*/ 2754694 h 2969517"/>
              <a:gd name="connsiteX54" fmla="*/ 2176323 w 2948034"/>
              <a:gd name="connsiteY54" fmla="*/ 2789396 h 2969517"/>
              <a:gd name="connsiteX55" fmla="*/ 2113529 w 2948034"/>
              <a:gd name="connsiteY55" fmla="*/ 2822446 h 2969517"/>
              <a:gd name="connsiteX56" fmla="*/ 2049082 w 2948034"/>
              <a:gd name="connsiteY56" fmla="*/ 2852191 h 2969517"/>
              <a:gd name="connsiteX57" fmla="*/ 1981330 w 2948034"/>
              <a:gd name="connsiteY57" fmla="*/ 2878630 h 2969517"/>
              <a:gd name="connsiteX58" fmla="*/ 1913578 w 2948034"/>
              <a:gd name="connsiteY58" fmla="*/ 2901765 h 2969517"/>
              <a:gd name="connsiteX59" fmla="*/ 1842521 w 2948034"/>
              <a:gd name="connsiteY59" fmla="*/ 2921595 h 2969517"/>
              <a:gd name="connsiteX60" fmla="*/ 1771465 w 2948034"/>
              <a:gd name="connsiteY60" fmla="*/ 2938120 h 2969517"/>
              <a:gd name="connsiteX61" fmla="*/ 1698755 w 2948034"/>
              <a:gd name="connsiteY61" fmla="*/ 2951340 h 2969517"/>
              <a:gd name="connsiteX62" fmla="*/ 1626046 w 2948034"/>
              <a:gd name="connsiteY62" fmla="*/ 2961255 h 2969517"/>
              <a:gd name="connsiteX63" fmla="*/ 1550031 w 2948034"/>
              <a:gd name="connsiteY63" fmla="*/ 2966212 h 2969517"/>
              <a:gd name="connsiteX64" fmla="*/ 1474017 w 2948034"/>
              <a:gd name="connsiteY64" fmla="*/ 2969517 h 2969517"/>
              <a:gd name="connsiteX65" fmla="*/ 1398003 w 2948034"/>
              <a:gd name="connsiteY65" fmla="*/ 2966212 h 2969517"/>
              <a:gd name="connsiteX66" fmla="*/ 1323641 w 2948034"/>
              <a:gd name="connsiteY66" fmla="*/ 2961255 h 2969517"/>
              <a:gd name="connsiteX67" fmla="*/ 1250932 w 2948034"/>
              <a:gd name="connsiteY67" fmla="*/ 2951340 h 2969517"/>
              <a:gd name="connsiteX68" fmla="*/ 1178222 w 2948034"/>
              <a:gd name="connsiteY68" fmla="*/ 2938120 h 2969517"/>
              <a:gd name="connsiteX69" fmla="*/ 1105513 w 2948034"/>
              <a:gd name="connsiteY69" fmla="*/ 2921595 h 2969517"/>
              <a:gd name="connsiteX70" fmla="*/ 1036108 w 2948034"/>
              <a:gd name="connsiteY70" fmla="*/ 2901765 h 2969517"/>
              <a:gd name="connsiteX71" fmla="*/ 968357 w 2948034"/>
              <a:gd name="connsiteY71" fmla="*/ 2878630 h 2969517"/>
              <a:gd name="connsiteX72" fmla="*/ 900605 w 2948034"/>
              <a:gd name="connsiteY72" fmla="*/ 2852191 h 2969517"/>
              <a:gd name="connsiteX73" fmla="*/ 836158 w 2948034"/>
              <a:gd name="connsiteY73" fmla="*/ 2822446 h 2969517"/>
              <a:gd name="connsiteX74" fmla="*/ 771711 w 2948034"/>
              <a:gd name="connsiteY74" fmla="*/ 2789396 h 2969517"/>
              <a:gd name="connsiteX75" fmla="*/ 710569 w 2948034"/>
              <a:gd name="connsiteY75" fmla="*/ 2754694 h 2969517"/>
              <a:gd name="connsiteX76" fmla="*/ 651079 w 2948034"/>
              <a:gd name="connsiteY76" fmla="*/ 2715034 h 2969517"/>
              <a:gd name="connsiteX77" fmla="*/ 593242 w 2948034"/>
              <a:gd name="connsiteY77" fmla="*/ 2673722 h 2969517"/>
              <a:gd name="connsiteX78" fmla="*/ 537058 w 2948034"/>
              <a:gd name="connsiteY78" fmla="*/ 2629105 h 2969517"/>
              <a:gd name="connsiteX79" fmla="*/ 484178 w 2948034"/>
              <a:gd name="connsiteY79" fmla="*/ 2582835 h 2969517"/>
              <a:gd name="connsiteX80" fmla="*/ 432951 w 2948034"/>
              <a:gd name="connsiteY80" fmla="*/ 2534913 h 2969517"/>
              <a:gd name="connsiteX81" fmla="*/ 383377 w 2948034"/>
              <a:gd name="connsiteY81" fmla="*/ 2482034 h 2969517"/>
              <a:gd name="connsiteX82" fmla="*/ 337107 w 2948034"/>
              <a:gd name="connsiteY82" fmla="*/ 2429154 h 2969517"/>
              <a:gd name="connsiteX83" fmla="*/ 294142 w 2948034"/>
              <a:gd name="connsiteY83" fmla="*/ 2372970 h 2969517"/>
              <a:gd name="connsiteX84" fmla="*/ 252830 w 2948034"/>
              <a:gd name="connsiteY84" fmla="*/ 2315133 h 2969517"/>
              <a:gd name="connsiteX85" fmla="*/ 214823 w 2948034"/>
              <a:gd name="connsiteY85" fmla="*/ 2253991 h 2969517"/>
              <a:gd name="connsiteX86" fmla="*/ 178469 w 2948034"/>
              <a:gd name="connsiteY86" fmla="*/ 2192849 h 2969517"/>
              <a:gd name="connsiteX87" fmla="*/ 145419 w 2948034"/>
              <a:gd name="connsiteY87" fmla="*/ 2128402 h 2969517"/>
              <a:gd name="connsiteX88" fmla="*/ 117327 w 2948034"/>
              <a:gd name="connsiteY88" fmla="*/ 2062302 h 2969517"/>
              <a:gd name="connsiteX89" fmla="*/ 90887 w 2948034"/>
              <a:gd name="connsiteY89" fmla="*/ 1994551 h 2969517"/>
              <a:gd name="connsiteX90" fmla="*/ 67752 w 2948034"/>
              <a:gd name="connsiteY90" fmla="*/ 1926799 h 2969517"/>
              <a:gd name="connsiteX91" fmla="*/ 47922 w 2948034"/>
              <a:gd name="connsiteY91" fmla="*/ 1855742 h 2969517"/>
              <a:gd name="connsiteX92" fmla="*/ 31397 w 2948034"/>
              <a:gd name="connsiteY92" fmla="*/ 1783032 h 2969517"/>
              <a:gd name="connsiteX93" fmla="*/ 18177 w 2948034"/>
              <a:gd name="connsiteY93" fmla="*/ 1710323 h 2969517"/>
              <a:gd name="connsiteX94" fmla="*/ 8263 w 2948034"/>
              <a:gd name="connsiteY94" fmla="*/ 1635961 h 2969517"/>
              <a:gd name="connsiteX95" fmla="*/ 3305 w 2948034"/>
              <a:gd name="connsiteY95" fmla="*/ 1561599 h 2969517"/>
              <a:gd name="connsiteX96" fmla="*/ 0 w 2948034"/>
              <a:gd name="connsiteY96" fmla="*/ 1483932 h 2969517"/>
              <a:gd name="connsiteX97" fmla="*/ 3305 w 2948034"/>
              <a:gd name="connsiteY97" fmla="*/ 1407918 h 2969517"/>
              <a:gd name="connsiteX98" fmla="*/ 8263 w 2948034"/>
              <a:gd name="connsiteY98" fmla="*/ 1333556 h 2969517"/>
              <a:gd name="connsiteX99" fmla="*/ 18177 w 2948034"/>
              <a:gd name="connsiteY99" fmla="*/ 1259194 h 2969517"/>
              <a:gd name="connsiteX100" fmla="*/ 31397 w 2948034"/>
              <a:gd name="connsiteY100" fmla="*/ 1186485 h 2969517"/>
              <a:gd name="connsiteX101" fmla="*/ 47922 w 2948034"/>
              <a:gd name="connsiteY101" fmla="*/ 1113776 h 2969517"/>
              <a:gd name="connsiteX102" fmla="*/ 67752 w 2948034"/>
              <a:gd name="connsiteY102" fmla="*/ 1042719 h 2969517"/>
              <a:gd name="connsiteX103" fmla="*/ 90887 w 2948034"/>
              <a:gd name="connsiteY103" fmla="*/ 974967 h 2969517"/>
              <a:gd name="connsiteX104" fmla="*/ 117327 w 2948034"/>
              <a:gd name="connsiteY104" fmla="*/ 907215 h 2969517"/>
              <a:gd name="connsiteX105" fmla="*/ 145419 w 2948034"/>
              <a:gd name="connsiteY105" fmla="*/ 841115 h 2969517"/>
              <a:gd name="connsiteX106" fmla="*/ 178469 w 2948034"/>
              <a:gd name="connsiteY106" fmla="*/ 776669 h 2969517"/>
              <a:gd name="connsiteX107" fmla="*/ 214823 w 2948034"/>
              <a:gd name="connsiteY107" fmla="*/ 715527 h 2969517"/>
              <a:gd name="connsiteX108" fmla="*/ 252830 w 2948034"/>
              <a:gd name="connsiteY108" fmla="*/ 654385 h 2969517"/>
              <a:gd name="connsiteX109" fmla="*/ 294142 w 2948034"/>
              <a:gd name="connsiteY109" fmla="*/ 596548 h 2969517"/>
              <a:gd name="connsiteX110" fmla="*/ 337107 w 2948034"/>
              <a:gd name="connsiteY110" fmla="*/ 540363 h 2969517"/>
              <a:gd name="connsiteX111" fmla="*/ 383377 w 2948034"/>
              <a:gd name="connsiteY111" fmla="*/ 487484 h 2969517"/>
              <a:gd name="connsiteX112" fmla="*/ 432951 w 2948034"/>
              <a:gd name="connsiteY112" fmla="*/ 434604 h 2969517"/>
              <a:gd name="connsiteX113" fmla="*/ 484178 w 2948034"/>
              <a:gd name="connsiteY113" fmla="*/ 386682 h 2969517"/>
              <a:gd name="connsiteX114" fmla="*/ 537058 w 2948034"/>
              <a:gd name="connsiteY114" fmla="*/ 340412 h 2969517"/>
              <a:gd name="connsiteX115" fmla="*/ 593242 w 2948034"/>
              <a:gd name="connsiteY115" fmla="*/ 295795 h 2969517"/>
              <a:gd name="connsiteX116" fmla="*/ 651079 w 2948034"/>
              <a:gd name="connsiteY116" fmla="*/ 254483 h 2969517"/>
              <a:gd name="connsiteX117" fmla="*/ 710569 w 2948034"/>
              <a:gd name="connsiteY117" fmla="*/ 214823 h 2969517"/>
              <a:gd name="connsiteX118" fmla="*/ 771711 w 2948034"/>
              <a:gd name="connsiteY118" fmla="*/ 180121 h 2969517"/>
              <a:gd name="connsiteX119" fmla="*/ 836158 w 2948034"/>
              <a:gd name="connsiteY119" fmla="*/ 147071 h 2969517"/>
              <a:gd name="connsiteX120" fmla="*/ 900605 w 2948034"/>
              <a:gd name="connsiteY120" fmla="*/ 117327 h 2969517"/>
              <a:gd name="connsiteX121" fmla="*/ 968357 w 2948034"/>
              <a:gd name="connsiteY121" fmla="*/ 90887 h 2969517"/>
              <a:gd name="connsiteX122" fmla="*/ 1036108 w 2948034"/>
              <a:gd name="connsiteY122" fmla="*/ 67752 h 2969517"/>
              <a:gd name="connsiteX123" fmla="*/ 1105513 w 2948034"/>
              <a:gd name="connsiteY123" fmla="*/ 47922 h 2969517"/>
              <a:gd name="connsiteX124" fmla="*/ 1178222 w 2948034"/>
              <a:gd name="connsiteY124" fmla="*/ 31397 h 2969517"/>
              <a:gd name="connsiteX125" fmla="*/ 1250932 w 2948034"/>
              <a:gd name="connsiteY125" fmla="*/ 18178 h 2969517"/>
              <a:gd name="connsiteX126" fmla="*/ 1323641 w 2948034"/>
              <a:gd name="connsiteY126" fmla="*/ 8263 h 2969517"/>
              <a:gd name="connsiteX127" fmla="*/ 1398003 w 2948034"/>
              <a:gd name="connsiteY127" fmla="*/ 3305 h 296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948034" h="2969517">
                <a:moveTo>
                  <a:pt x="1474017" y="0"/>
                </a:moveTo>
                <a:lnTo>
                  <a:pt x="1550031" y="3305"/>
                </a:lnTo>
                <a:lnTo>
                  <a:pt x="1626046" y="8263"/>
                </a:lnTo>
                <a:lnTo>
                  <a:pt x="1698755" y="18178"/>
                </a:lnTo>
                <a:lnTo>
                  <a:pt x="1771465" y="31397"/>
                </a:lnTo>
                <a:lnTo>
                  <a:pt x="1842521" y="47922"/>
                </a:lnTo>
                <a:lnTo>
                  <a:pt x="1913578" y="67752"/>
                </a:lnTo>
                <a:lnTo>
                  <a:pt x="1981330" y="90887"/>
                </a:lnTo>
                <a:lnTo>
                  <a:pt x="2049082" y="117327"/>
                </a:lnTo>
                <a:lnTo>
                  <a:pt x="2113529" y="147071"/>
                </a:lnTo>
                <a:lnTo>
                  <a:pt x="2176323" y="180121"/>
                </a:lnTo>
                <a:lnTo>
                  <a:pt x="2239118" y="214823"/>
                </a:lnTo>
                <a:lnTo>
                  <a:pt x="2298607" y="254483"/>
                </a:lnTo>
                <a:lnTo>
                  <a:pt x="2356444" y="295795"/>
                </a:lnTo>
                <a:lnTo>
                  <a:pt x="2412629" y="340412"/>
                </a:lnTo>
                <a:lnTo>
                  <a:pt x="2465508" y="386682"/>
                </a:lnTo>
                <a:lnTo>
                  <a:pt x="2516735" y="434604"/>
                </a:lnTo>
                <a:lnTo>
                  <a:pt x="2566310" y="487484"/>
                </a:lnTo>
                <a:lnTo>
                  <a:pt x="2612580" y="540363"/>
                </a:lnTo>
                <a:lnTo>
                  <a:pt x="2655544" y="596548"/>
                </a:lnTo>
                <a:lnTo>
                  <a:pt x="2696856" y="654385"/>
                </a:lnTo>
                <a:lnTo>
                  <a:pt x="2734864" y="715527"/>
                </a:lnTo>
                <a:lnTo>
                  <a:pt x="2771218" y="776669"/>
                </a:lnTo>
                <a:lnTo>
                  <a:pt x="2802615" y="841115"/>
                </a:lnTo>
                <a:lnTo>
                  <a:pt x="2832360" y="907215"/>
                </a:lnTo>
                <a:lnTo>
                  <a:pt x="2858800" y="974967"/>
                </a:lnTo>
                <a:lnTo>
                  <a:pt x="2881935" y="1042719"/>
                </a:lnTo>
                <a:lnTo>
                  <a:pt x="2901765" y="1113776"/>
                </a:lnTo>
                <a:lnTo>
                  <a:pt x="2918289" y="1186485"/>
                </a:lnTo>
                <a:lnTo>
                  <a:pt x="2931509" y="1259194"/>
                </a:lnTo>
                <a:lnTo>
                  <a:pt x="2941424" y="1333556"/>
                </a:lnTo>
                <a:lnTo>
                  <a:pt x="2946382" y="1407918"/>
                </a:lnTo>
                <a:lnTo>
                  <a:pt x="2948034" y="1483932"/>
                </a:lnTo>
                <a:lnTo>
                  <a:pt x="2946382" y="1561599"/>
                </a:lnTo>
                <a:lnTo>
                  <a:pt x="2941424" y="1635961"/>
                </a:lnTo>
                <a:lnTo>
                  <a:pt x="2931509" y="1710323"/>
                </a:lnTo>
                <a:lnTo>
                  <a:pt x="2918289" y="1783032"/>
                </a:lnTo>
                <a:lnTo>
                  <a:pt x="2901765" y="1855742"/>
                </a:lnTo>
                <a:lnTo>
                  <a:pt x="2881935" y="1926799"/>
                </a:lnTo>
                <a:lnTo>
                  <a:pt x="2858800" y="1994551"/>
                </a:lnTo>
                <a:lnTo>
                  <a:pt x="2832360" y="2062302"/>
                </a:lnTo>
                <a:lnTo>
                  <a:pt x="2802615" y="2128402"/>
                </a:lnTo>
                <a:lnTo>
                  <a:pt x="2771218" y="2192849"/>
                </a:lnTo>
                <a:lnTo>
                  <a:pt x="2734864" y="2253991"/>
                </a:lnTo>
                <a:lnTo>
                  <a:pt x="2696856" y="2315133"/>
                </a:lnTo>
                <a:lnTo>
                  <a:pt x="2655544" y="2372970"/>
                </a:lnTo>
                <a:lnTo>
                  <a:pt x="2612580" y="2429154"/>
                </a:lnTo>
                <a:lnTo>
                  <a:pt x="2566310" y="2482034"/>
                </a:lnTo>
                <a:lnTo>
                  <a:pt x="2516735" y="2534913"/>
                </a:lnTo>
                <a:lnTo>
                  <a:pt x="2465508" y="2582835"/>
                </a:lnTo>
                <a:lnTo>
                  <a:pt x="2412629" y="2629105"/>
                </a:lnTo>
                <a:lnTo>
                  <a:pt x="2356444" y="2673722"/>
                </a:lnTo>
                <a:lnTo>
                  <a:pt x="2298607" y="2715034"/>
                </a:lnTo>
                <a:lnTo>
                  <a:pt x="2239118" y="2754694"/>
                </a:lnTo>
                <a:lnTo>
                  <a:pt x="2176323" y="2789396"/>
                </a:lnTo>
                <a:lnTo>
                  <a:pt x="2113529" y="2822446"/>
                </a:lnTo>
                <a:lnTo>
                  <a:pt x="2049082" y="2852191"/>
                </a:lnTo>
                <a:lnTo>
                  <a:pt x="1981330" y="2878630"/>
                </a:lnTo>
                <a:lnTo>
                  <a:pt x="1913578" y="2901765"/>
                </a:lnTo>
                <a:lnTo>
                  <a:pt x="1842521" y="2921595"/>
                </a:lnTo>
                <a:lnTo>
                  <a:pt x="1771465" y="2938120"/>
                </a:lnTo>
                <a:lnTo>
                  <a:pt x="1698755" y="2951340"/>
                </a:lnTo>
                <a:lnTo>
                  <a:pt x="1626046" y="2961255"/>
                </a:lnTo>
                <a:lnTo>
                  <a:pt x="1550031" y="2966212"/>
                </a:lnTo>
                <a:lnTo>
                  <a:pt x="1474017" y="2969517"/>
                </a:lnTo>
                <a:lnTo>
                  <a:pt x="1398003" y="2966212"/>
                </a:lnTo>
                <a:lnTo>
                  <a:pt x="1323641" y="2961255"/>
                </a:lnTo>
                <a:lnTo>
                  <a:pt x="1250932" y="2951340"/>
                </a:lnTo>
                <a:lnTo>
                  <a:pt x="1178222" y="2938120"/>
                </a:lnTo>
                <a:lnTo>
                  <a:pt x="1105513" y="2921595"/>
                </a:lnTo>
                <a:lnTo>
                  <a:pt x="1036108" y="2901765"/>
                </a:lnTo>
                <a:lnTo>
                  <a:pt x="968357" y="2878630"/>
                </a:lnTo>
                <a:lnTo>
                  <a:pt x="900605" y="2852191"/>
                </a:lnTo>
                <a:lnTo>
                  <a:pt x="836158" y="2822446"/>
                </a:lnTo>
                <a:lnTo>
                  <a:pt x="771711" y="2789396"/>
                </a:lnTo>
                <a:lnTo>
                  <a:pt x="710569" y="2754694"/>
                </a:lnTo>
                <a:lnTo>
                  <a:pt x="651079" y="2715034"/>
                </a:lnTo>
                <a:lnTo>
                  <a:pt x="593242" y="2673722"/>
                </a:lnTo>
                <a:lnTo>
                  <a:pt x="537058" y="2629105"/>
                </a:lnTo>
                <a:lnTo>
                  <a:pt x="484178" y="2582835"/>
                </a:lnTo>
                <a:lnTo>
                  <a:pt x="432951" y="2534913"/>
                </a:lnTo>
                <a:lnTo>
                  <a:pt x="383377" y="2482034"/>
                </a:lnTo>
                <a:lnTo>
                  <a:pt x="337107" y="2429154"/>
                </a:lnTo>
                <a:lnTo>
                  <a:pt x="294142" y="2372970"/>
                </a:lnTo>
                <a:lnTo>
                  <a:pt x="252830" y="2315133"/>
                </a:lnTo>
                <a:lnTo>
                  <a:pt x="214823" y="2253991"/>
                </a:lnTo>
                <a:lnTo>
                  <a:pt x="178469" y="2192849"/>
                </a:lnTo>
                <a:lnTo>
                  <a:pt x="145419" y="2128402"/>
                </a:lnTo>
                <a:lnTo>
                  <a:pt x="117327" y="2062302"/>
                </a:lnTo>
                <a:lnTo>
                  <a:pt x="90887" y="1994551"/>
                </a:lnTo>
                <a:lnTo>
                  <a:pt x="67752" y="1926799"/>
                </a:lnTo>
                <a:lnTo>
                  <a:pt x="47922" y="1855742"/>
                </a:lnTo>
                <a:lnTo>
                  <a:pt x="31397" y="1783032"/>
                </a:lnTo>
                <a:lnTo>
                  <a:pt x="18177" y="1710323"/>
                </a:lnTo>
                <a:lnTo>
                  <a:pt x="8263" y="1635961"/>
                </a:lnTo>
                <a:lnTo>
                  <a:pt x="3305" y="1561599"/>
                </a:lnTo>
                <a:lnTo>
                  <a:pt x="0" y="1483932"/>
                </a:lnTo>
                <a:lnTo>
                  <a:pt x="3305" y="1407918"/>
                </a:lnTo>
                <a:lnTo>
                  <a:pt x="8263" y="1333556"/>
                </a:lnTo>
                <a:lnTo>
                  <a:pt x="18177" y="1259194"/>
                </a:lnTo>
                <a:lnTo>
                  <a:pt x="31397" y="1186485"/>
                </a:lnTo>
                <a:lnTo>
                  <a:pt x="47922" y="1113776"/>
                </a:lnTo>
                <a:lnTo>
                  <a:pt x="67752" y="1042719"/>
                </a:lnTo>
                <a:lnTo>
                  <a:pt x="90887" y="974967"/>
                </a:lnTo>
                <a:lnTo>
                  <a:pt x="117327" y="907215"/>
                </a:lnTo>
                <a:lnTo>
                  <a:pt x="145419" y="841115"/>
                </a:lnTo>
                <a:lnTo>
                  <a:pt x="178469" y="776669"/>
                </a:lnTo>
                <a:lnTo>
                  <a:pt x="214823" y="715527"/>
                </a:lnTo>
                <a:lnTo>
                  <a:pt x="252830" y="654385"/>
                </a:lnTo>
                <a:lnTo>
                  <a:pt x="294142" y="596548"/>
                </a:lnTo>
                <a:lnTo>
                  <a:pt x="337107" y="540363"/>
                </a:lnTo>
                <a:lnTo>
                  <a:pt x="383377" y="487484"/>
                </a:lnTo>
                <a:lnTo>
                  <a:pt x="432951" y="434604"/>
                </a:lnTo>
                <a:lnTo>
                  <a:pt x="484178" y="386682"/>
                </a:lnTo>
                <a:lnTo>
                  <a:pt x="537058" y="340412"/>
                </a:lnTo>
                <a:lnTo>
                  <a:pt x="593242" y="295795"/>
                </a:lnTo>
                <a:lnTo>
                  <a:pt x="651079" y="254483"/>
                </a:lnTo>
                <a:lnTo>
                  <a:pt x="710569" y="214823"/>
                </a:lnTo>
                <a:lnTo>
                  <a:pt x="771711" y="180121"/>
                </a:lnTo>
                <a:lnTo>
                  <a:pt x="836158" y="147071"/>
                </a:lnTo>
                <a:lnTo>
                  <a:pt x="900605" y="117327"/>
                </a:lnTo>
                <a:lnTo>
                  <a:pt x="968357" y="90887"/>
                </a:lnTo>
                <a:lnTo>
                  <a:pt x="1036108" y="67752"/>
                </a:lnTo>
                <a:lnTo>
                  <a:pt x="1105513" y="47922"/>
                </a:lnTo>
                <a:lnTo>
                  <a:pt x="1178222" y="31397"/>
                </a:lnTo>
                <a:lnTo>
                  <a:pt x="1250932" y="18178"/>
                </a:lnTo>
                <a:lnTo>
                  <a:pt x="1323641" y="8263"/>
                </a:lnTo>
                <a:lnTo>
                  <a:pt x="1398003" y="33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57150">
            <a:noFill/>
          </a:ln>
        </p:spPr>
        <p:txBody>
          <a:bodyPr wrap="square" lIns="0" tIns="900000" anchor="t" anchorCtr="1">
            <a:noAutofit/>
          </a:bodyPr>
          <a:lstStyle>
            <a:lvl1pPr marL="0" indent="0">
              <a:buFontTx/>
              <a:buNone/>
              <a:defRPr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638425" y="1"/>
            <a:ext cx="4921250" cy="5616575"/>
          </a:xfrm>
          <a:custGeom>
            <a:avLst/>
            <a:gdLst>
              <a:gd name="connsiteX0" fmla="*/ 2127250 w 4921250"/>
              <a:gd name="connsiteY0" fmla="*/ 0 h 5616575"/>
              <a:gd name="connsiteX1" fmla="*/ 3536950 w 4921250"/>
              <a:gd name="connsiteY1" fmla="*/ 0 h 5616575"/>
              <a:gd name="connsiteX2" fmla="*/ 3638550 w 4921250"/>
              <a:gd name="connsiteY2" fmla="*/ 28575 h 5616575"/>
              <a:gd name="connsiteX3" fmla="*/ 3736975 w 4921250"/>
              <a:gd name="connsiteY3" fmla="*/ 60325 h 5616575"/>
              <a:gd name="connsiteX4" fmla="*/ 3832225 w 4921250"/>
              <a:gd name="connsiteY4" fmla="*/ 95250 h 5616575"/>
              <a:gd name="connsiteX5" fmla="*/ 3930650 w 4921250"/>
              <a:gd name="connsiteY5" fmla="*/ 133350 h 5616575"/>
              <a:gd name="connsiteX6" fmla="*/ 4022725 w 4921250"/>
              <a:gd name="connsiteY6" fmla="*/ 177800 h 5616575"/>
              <a:gd name="connsiteX7" fmla="*/ 4114800 w 4921250"/>
              <a:gd name="connsiteY7" fmla="*/ 222250 h 5616575"/>
              <a:gd name="connsiteX8" fmla="*/ 4206875 w 4921250"/>
              <a:gd name="connsiteY8" fmla="*/ 269875 h 5616575"/>
              <a:gd name="connsiteX9" fmla="*/ 4295775 w 4921250"/>
              <a:gd name="connsiteY9" fmla="*/ 320675 h 5616575"/>
              <a:gd name="connsiteX10" fmla="*/ 4381500 w 4921250"/>
              <a:gd name="connsiteY10" fmla="*/ 377825 h 5616575"/>
              <a:gd name="connsiteX11" fmla="*/ 4464050 w 4921250"/>
              <a:gd name="connsiteY11" fmla="*/ 434975 h 5616575"/>
              <a:gd name="connsiteX12" fmla="*/ 4546600 w 4921250"/>
              <a:gd name="connsiteY12" fmla="*/ 495300 h 5616575"/>
              <a:gd name="connsiteX13" fmla="*/ 4625975 w 4921250"/>
              <a:gd name="connsiteY13" fmla="*/ 558800 h 5616575"/>
              <a:gd name="connsiteX14" fmla="*/ 4705350 w 4921250"/>
              <a:gd name="connsiteY14" fmla="*/ 625475 h 5616575"/>
              <a:gd name="connsiteX15" fmla="*/ 4778375 w 4921250"/>
              <a:gd name="connsiteY15" fmla="*/ 695325 h 5616575"/>
              <a:gd name="connsiteX16" fmla="*/ 4851400 w 4921250"/>
              <a:gd name="connsiteY16" fmla="*/ 765175 h 5616575"/>
              <a:gd name="connsiteX17" fmla="*/ 4921250 w 4921250"/>
              <a:gd name="connsiteY17" fmla="*/ 838200 h 5616575"/>
              <a:gd name="connsiteX18" fmla="*/ 4921250 w 4921250"/>
              <a:gd name="connsiteY18" fmla="*/ 4689475 h 5616575"/>
              <a:gd name="connsiteX19" fmla="*/ 4822825 w 4921250"/>
              <a:gd name="connsiteY19" fmla="*/ 4791075 h 5616575"/>
              <a:gd name="connsiteX20" fmla="*/ 4718050 w 4921250"/>
              <a:gd name="connsiteY20" fmla="*/ 4892675 h 5616575"/>
              <a:gd name="connsiteX21" fmla="*/ 4606925 w 4921250"/>
              <a:gd name="connsiteY21" fmla="*/ 4984750 h 5616575"/>
              <a:gd name="connsiteX22" fmla="*/ 4492625 w 4921250"/>
              <a:gd name="connsiteY22" fmla="*/ 5073650 h 5616575"/>
              <a:gd name="connsiteX23" fmla="*/ 4375150 w 4921250"/>
              <a:gd name="connsiteY23" fmla="*/ 5156200 h 5616575"/>
              <a:gd name="connsiteX24" fmla="*/ 4251325 w 4921250"/>
              <a:gd name="connsiteY24" fmla="*/ 5232400 h 5616575"/>
              <a:gd name="connsiteX25" fmla="*/ 4124325 w 4921250"/>
              <a:gd name="connsiteY25" fmla="*/ 5302250 h 5616575"/>
              <a:gd name="connsiteX26" fmla="*/ 3994150 w 4921250"/>
              <a:gd name="connsiteY26" fmla="*/ 5365750 h 5616575"/>
              <a:gd name="connsiteX27" fmla="*/ 3927475 w 4921250"/>
              <a:gd name="connsiteY27" fmla="*/ 5394325 h 5616575"/>
              <a:gd name="connsiteX28" fmla="*/ 3857625 w 4921250"/>
              <a:gd name="connsiteY28" fmla="*/ 5422900 h 5616575"/>
              <a:gd name="connsiteX29" fmla="*/ 3790950 w 4921250"/>
              <a:gd name="connsiteY29" fmla="*/ 5448300 h 5616575"/>
              <a:gd name="connsiteX30" fmla="*/ 3721100 w 4921250"/>
              <a:gd name="connsiteY30" fmla="*/ 5470525 h 5616575"/>
              <a:gd name="connsiteX31" fmla="*/ 3651250 w 4921250"/>
              <a:gd name="connsiteY31" fmla="*/ 5495925 h 5616575"/>
              <a:gd name="connsiteX32" fmla="*/ 3578225 w 4921250"/>
              <a:gd name="connsiteY32" fmla="*/ 5514975 h 5616575"/>
              <a:gd name="connsiteX33" fmla="*/ 3508375 w 4921250"/>
              <a:gd name="connsiteY33" fmla="*/ 5534025 h 5616575"/>
              <a:gd name="connsiteX34" fmla="*/ 3435350 w 4921250"/>
              <a:gd name="connsiteY34" fmla="*/ 5549900 h 5616575"/>
              <a:gd name="connsiteX35" fmla="*/ 3362325 w 4921250"/>
              <a:gd name="connsiteY35" fmla="*/ 5565775 h 5616575"/>
              <a:gd name="connsiteX36" fmla="*/ 3289300 w 4921250"/>
              <a:gd name="connsiteY36" fmla="*/ 5578475 h 5616575"/>
              <a:gd name="connsiteX37" fmla="*/ 3213100 w 4921250"/>
              <a:gd name="connsiteY37" fmla="*/ 5588000 h 5616575"/>
              <a:gd name="connsiteX38" fmla="*/ 3136900 w 4921250"/>
              <a:gd name="connsiteY38" fmla="*/ 5597525 h 5616575"/>
              <a:gd name="connsiteX39" fmla="*/ 3063875 w 4921250"/>
              <a:gd name="connsiteY39" fmla="*/ 5607050 h 5616575"/>
              <a:gd name="connsiteX40" fmla="*/ 2987675 w 4921250"/>
              <a:gd name="connsiteY40" fmla="*/ 5610225 h 5616575"/>
              <a:gd name="connsiteX41" fmla="*/ 2908300 w 4921250"/>
              <a:gd name="connsiteY41" fmla="*/ 5613400 h 5616575"/>
              <a:gd name="connsiteX42" fmla="*/ 2832100 w 4921250"/>
              <a:gd name="connsiteY42" fmla="*/ 5616575 h 5616575"/>
              <a:gd name="connsiteX43" fmla="*/ 2686050 w 4921250"/>
              <a:gd name="connsiteY43" fmla="*/ 5610225 h 5616575"/>
              <a:gd name="connsiteX44" fmla="*/ 2543175 w 4921250"/>
              <a:gd name="connsiteY44" fmla="*/ 5600700 h 5616575"/>
              <a:gd name="connsiteX45" fmla="*/ 2400300 w 4921250"/>
              <a:gd name="connsiteY45" fmla="*/ 5581650 h 5616575"/>
              <a:gd name="connsiteX46" fmla="*/ 2260600 w 4921250"/>
              <a:gd name="connsiteY46" fmla="*/ 5556250 h 5616575"/>
              <a:gd name="connsiteX47" fmla="*/ 2124075 w 4921250"/>
              <a:gd name="connsiteY47" fmla="*/ 5524500 h 5616575"/>
              <a:gd name="connsiteX48" fmla="*/ 1990725 w 4921250"/>
              <a:gd name="connsiteY48" fmla="*/ 5486400 h 5616575"/>
              <a:gd name="connsiteX49" fmla="*/ 1857375 w 4921250"/>
              <a:gd name="connsiteY49" fmla="*/ 5441950 h 5616575"/>
              <a:gd name="connsiteX50" fmla="*/ 1730375 w 4921250"/>
              <a:gd name="connsiteY50" fmla="*/ 5391150 h 5616575"/>
              <a:gd name="connsiteX51" fmla="*/ 1603375 w 4921250"/>
              <a:gd name="connsiteY51" fmla="*/ 5334000 h 5616575"/>
              <a:gd name="connsiteX52" fmla="*/ 1482725 w 4921250"/>
              <a:gd name="connsiteY52" fmla="*/ 5270500 h 5616575"/>
              <a:gd name="connsiteX53" fmla="*/ 1365250 w 4921250"/>
              <a:gd name="connsiteY53" fmla="*/ 5203825 h 5616575"/>
              <a:gd name="connsiteX54" fmla="*/ 1247775 w 4921250"/>
              <a:gd name="connsiteY54" fmla="*/ 5127625 h 5616575"/>
              <a:gd name="connsiteX55" fmla="*/ 1136650 w 4921250"/>
              <a:gd name="connsiteY55" fmla="*/ 5048250 h 5616575"/>
              <a:gd name="connsiteX56" fmla="*/ 1031875 w 4921250"/>
              <a:gd name="connsiteY56" fmla="*/ 4962525 h 5616575"/>
              <a:gd name="connsiteX57" fmla="*/ 927100 w 4921250"/>
              <a:gd name="connsiteY57" fmla="*/ 4873625 h 5616575"/>
              <a:gd name="connsiteX58" fmla="*/ 828675 w 4921250"/>
              <a:gd name="connsiteY58" fmla="*/ 4781550 h 5616575"/>
              <a:gd name="connsiteX59" fmla="*/ 736600 w 4921250"/>
              <a:gd name="connsiteY59" fmla="*/ 4679950 h 5616575"/>
              <a:gd name="connsiteX60" fmla="*/ 647700 w 4921250"/>
              <a:gd name="connsiteY60" fmla="*/ 4578350 h 5616575"/>
              <a:gd name="connsiteX61" fmla="*/ 561975 w 4921250"/>
              <a:gd name="connsiteY61" fmla="*/ 4470400 h 5616575"/>
              <a:gd name="connsiteX62" fmla="*/ 482600 w 4921250"/>
              <a:gd name="connsiteY62" fmla="*/ 4359275 h 5616575"/>
              <a:gd name="connsiteX63" fmla="*/ 409575 w 4921250"/>
              <a:gd name="connsiteY63" fmla="*/ 4241800 h 5616575"/>
              <a:gd name="connsiteX64" fmla="*/ 342900 w 4921250"/>
              <a:gd name="connsiteY64" fmla="*/ 4124325 h 5616575"/>
              <a:gd name="connsiteX65" fmla="*/ 279400 w 4921250"/>
              <a:gd name="connsiteY65" fmla="*/ 4000500 h 5616575"/>
              <a:gd name="connsiteX66" fmla="*/ 222250 w 4921250"/>
              <a:gd name="connsiteY66" fmla="*/ 3873500 h 5616575"/>
              <a:gd name="connsiteX67" fmla="*/ 171450 w 4921250"/>
              <a:gd name="connsiteY67" fmla="*/ 3743325 h 5616575"/>
              <a:gd name="connsiteX68" fmla="*/ 127000 w 4921250"/>
              <a:gd name="connsiteY68" fmla="*/ 3613150 h 5616575"/>
              <a:gd name="connsiteX69" fmla="*/ 88900 w 4921250"/>
              <a:gd name="connsiteY69" fmla="*/ 3476625 h 5616575"/>
              <a:gd name="connsiteX70" fmla="*/ 57150 w 4921250"/>
              <a:gd name="connsiteY70" fmla="*/ 3336925 h 5616575"/>
              <a:gd name="connsiteX71" fmla="*/ 31750 w 4921250"/>
              <a:gd name="connsiteY71" fmla="*/ 3197225 h 5616575"/>
              <a:gd name="connsiteX72" fmla="*/ 15875 w 4921250"/>
              <a:gd name="connsiteY72" fmla="*/ 3054350 h 5616575"/>
              <a:gd name="connsiteX73" fmla="*/ 3175 w 4921250"/>
              <a:gd name="connsiteY73" fmla="*/ 2911475 h 5616575"/>
              <a:gd name="connsiteX74" fmla="*/ 0 w 4921250"/>
              <a:gd name="connsiteY74" fmla="*/ 2762250 h 5616575"/>
              <a:gd name="connsiteX75" fmla="*/ 3175 w 4921250"/>
              <a:gd name="connsiteY75" fmla="*/ 2638425 h 5616575"/>
              <a:gd name="connsiteX76" fmla="*/ 9525 w 4921250"/>
              <a:gd name="connsiteY76" fmla="*/ 2517775 h 5616575"/>
              <a:gd name="connsiteX77" fmla="*/ 22225 w 4921250"/>
              <a:gd name="connsiteY77" fmla="*/ 2397125 h 5616575"/>
              <a:gd name="connsiteX78" fmla="*/ 41275 w 4921250"/>
              <a:gd name="connsiteY78" fmla="*/ 2276475 h 5616575"/>
              <a:gd name="connsiteX79" fmla="*/ 63500 w 4921250"/>
              <a:gd name="connsiteY79" fmla="*/ 2159000 h 5616575"/>
              <a:gd name="connsiteX80" fmla="*/ 92075 w 4921250"/>
              <a:gd name="connsiteY80" fmla="*/ 2041525 h 5616575"/>
              <a:gd name="connsiteX81" fmla="*/ 123825 w 4921250"/>
              <a:gd name="connsiteY81" fmla="*/ 1927225 h 5616575"/>
              <a:gd name="connsiteX82" fmla="*/ 161925 w 4921250"/>
              <a:gd name="connsiteY82" fmla="*/ 1816100 h 5616575"/>
              <a:gd name="connsiteX83" fmla="*/ 203200 w 4921250"/>
              <a:gd name="connsiteY83" fmla="*/ 1704975 h 5616575"/>
              <a:gd name="connsiteX84" fmla="*/ 247650 w 4921250"/>
              <a:gd name="connsiteY84" fmla="*/ 1597025 h 5616575"/>
              <a:gd name="connsiteX85" fmla="*/ 298450 w 4921250"/>
              <a:gd name="connsiteY85" fmla="*/ 1492250 h 5616575"/>
              <a:gd name="connsiteX86" fmla="*/ 352425 w 4921250"/>
              <a:gd name="connsiteY86" fmla="*/ 1387475 h 5616575"/>
              <a:gd name="connsiteX87" fmla="*/ 409575 w 4921250"/>
              <a:gd name="connsiteY87" fmla="*/ 1289050 h 5616575"/>
              <a:gd name="connsiteX88" fmla="*/ 469900 w 4921250"/>
              <a:gd name="connsiteY88" fmla="*/ 1190625 h 5616575"/>
              <a:gd name="connsiteX89" fmla="*/ 536575 w 4921250"/>
              <a:gd name="connsiteY89" fmla="*/ 1095375 h 5616575"/>
              <a:gd name="connsiteX90" fmla="*/ 606425 w 4921250"/>
              <a:gd name="connsiteY90" fmla="*/ 1003300 h 5616575"/>
              <a:gd name="connsiteX91" fmla="*/ 679450 w 4921250"/>
              <a:gd name="connsiteY91" fmla="*/ 911225 h 5616575"/>
              <a:gd name="connsiteX92" fmla="*/ 755650 w 4921250"/>
              <a:gd name="connsiteY92" fmla="*/ 825500 h 5616575"/>
              <a:gd name="connsiteX93" fmla="*/ 835025 w 4921250"/>
              <a:gd name="connsiteY93" fmla="*/ 742950 h 5616575"/>
              <a:gd name="connsiteX94" fmla="*/ 917575 w 4921250"/>
              <a:gd name="connsiteY94" fmla="*/ 663575 h 5616575"/>
              <a:gd name="connsiteX95" fmla="*/ 1003300 w 4921250"/>
              <a:gd name="connsiteY95" fmla="*/ 587375 h 5616575"/>
              <a:gd name="connsiteX96" fmla="*/ 1092200 w 4921250"/>
              <a:gd name="connsiteY96" fmla="*/ 514350 h 5616575"/>
              <a:gd name="connsiteX97" fmla="*/ 1184275 w 4921250"/>
              <a:gd name="connsiteY97" fmla="*/ 444500 h 5616575"/>
              <a:gd name="connsiteX98" fmla="*/ 1279525 w 4921250"/>
              <a:gd name="connsiteY98" fmla="*/ 377825 h 5616575"/>
              <a:gd name="connsiteX99" fmla="*/ 1377950 w 4921250"/>
              <a:gd name="connsiteY99" fmla="*/ 317500 h 5616575"/>
              <a:gd name="connsiteX100" fmla="*/ 1476375 w 4921250"/>
              <a:gd name="connsiteY100" fmla="*/ 260350 h 5616575"/>
              <a:gd name="connsiteX101" fmla="*/ 1581150 w 4921250"/>
              <a:gd name="connsiteY101" fmla="*/ 206375 h 5616575"/>
              <a:gd name="connsiteX102" fmla="*/ 1685925 w 4921250"/>
              <a:gd name="connsiteY102" fmla="*/ 155575 h 5616575"/>
              <a:gd name="connsiteX103" fmla="*/ 1793875 w 4921250"/>
              <a:gd name="connsiteY103" fmla="*/ 111125 h 5616575"/>
              <a:gd name="connsiteX104" fmla="*/ 1901825 w 4921250"/>
              <a:gd name="connsiteY104" fmla="*/ 69850 h 5616575"/>
              <a:gd name="connsiteX105" fmla="*/ 2012950 w 4921250"/>
              <a:gd name="connsiteY105" fmla="*/ 31750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921250" h="5616575">
                <a:moveTo>
                  <a:pt x="2127250" y="0"/>
                </a:moveTo>
                <a:lnTo>
                  <a:pt x="3536950" y="0"/>
                </a:lnTo>
                <a:lnTo>
                  <a:pt x="3638550" y="28575"/>
                </a:lnTo>
                <a:lnTo>
                  <a:pt x="3736975" y="60325"/>
                </a:lnTo>
                <a:lnTo>
                  <a:pt x="3832225" y="95250"/>
                </a:lnTo>
                <a:lnTo>
                  <a:pt x="3930650" y="133350"/>
                </a:lnTo>
                <a:lnTo>
                  <a:pt x="4022725" y="177800"/>
                </a:lnTo>
                <a:lnTo>
                  <a:pt x="4114800" y="222250"/>
                </a:lnTo>
                <a:lnTo>
                  <a:pt x="4206875" y="269875"/>
                </a:lnTo>
                <a:lnTo>
                  <a:pt x="4295775" y="320675"/>
                </a:lnTo>
                <a:lnTo>
                  <a:pt x="4381500" y="377825"/>
                </a:lnTo>
                <a:lnTo>
                  <a:pt x="4464050" y="434975"/>
                </a:lnTo>
                <a:lnTo>
                  <a:pt x="4546600" y="495300"/>
                </a:lnTo>
                <a:lnTo>
                  <a:pt x="4625975" y="558800"/>
                </a:lnTo>
                <a:lnTo>
                  <a:pt x="4705350" y="625475"/>
                </a:lnTo>
                <a:lnTo>
                  <a:pt x="4778375" y="695325"/>
                </a:lnTo>
                <a:lnTo>
                  <a:pt x="4851400" y="765175"/>
                </a:lnTo>
                <a:lnTo>
                  <a:pt x="4921250" y="838200"/>
                </a:lnTo>
                <a:lnTo>
                  <a:pt x="4921250" y="4689475"/>
                </a:lnTo>
                <a:lnTo>
                  <a:pt x="4822825" y="4791075"/>
                </a:lnTo>
                <a:lnTo>
                  <a:pt x="4718050" y="4892675"/>
                </a:lnTo>
                <a:lnTo>
                  <a:pt x="4606925" y="4984750"/>
                </a:lnTo>
                <a:lnTo>
                  <a:pt x="4492625" y="5073650"/>
                </a:lnTo>
                <a:lnTo>
                  <a:pt x="4375150" y="5156200"/>
                </a:lnTo>
                <a:lnTo>
                  <a:pt x="4251325" y="5232400"/>
                </a:lnTo>
                <a:lnTo>
                  <a:pt x="4124325" y="5302250"/>
                </a:lnTo>
                <a:lnTo>
                  <a:pt x="3994150" y="5365750"/>
                </a:lnTo>
                <a:lnTo>
                  <a:pt x="3927475" y="5394325"/>
                </a:lnTo>
                <a:lnTo>
                  <a:pt x="3857625" y="5422900"/>
                </a:lnTo>
                <a:lnTo>
                  <a:pt x="3790950" y="5448300"/>
                </a:lnTo>
                <a:lnTo>
                  <a:pt x="3721100" y="5470525"/>
                </a:lnTo>
                <a:lnTo>
                  <a:pt x="3651250" y="5495925"/>
                </a:lnTo>
                <a:lnTo>
                  <a:pt x="3578225" y="5514975"/>
                </a:lnTo>
                <a:lnTo>
                  <a:pt x="3508375" y="5534025"/>
                </a:lnTo>
                <a:lnTo>
                  <a:pt x="3435350" y="5549900"/>
                </a:lnTo>
                <a:lnTo>
                  <a:pt x="3362325" y="5565775"/>
                </a:lnTo>
                <a:lnTo>
                  <a:pt x="3289300" y="5578475"/>
                </a:lnTo>
                <a:lnTo>
                  <a:pt x="3213100" y="5588000"/>
                </a:lnTo>
                <a:lnTo>
                  <a:pt x="3136900" y="5597525"/>
                </a:lnTo>
                <a:lnTo>
                  <a:pt x="3063875" y="5607050"/>
                </a:lnTo>
                <a:lnTo>
                  <a:pt x="2987675" y="5610225"/>
                </a:lnTo>
                <a:lnTo>
                  <a:pt x="2908300" y="5613400"/>
                </a:lnTo>
                <a:lnTo>
                  <a:pt x="2832100" y="5616575"/>
                </a:lnTo>
                <a:lnTo>
                  <a:pt x="2686050" y="5610225"/>
                </a:lnTo>
                <a:lnTo>
                  <a:pt x="2543175" y="5600700"/>
                </a:lnTo>
                <a:lnTo>
                  <a:pt x="2400300" y="5581650"/>
                </a:lnTo>
                <a:lnTo>
                  <a:pt x="2260600" y="5556250"/>
                </a:lnTo>
                <a:lnTo>
                  <a:pt x="2124075" y="5524500"/>
                </a:lnTo>
                <a:lnTo>
                  <a:pt x="1990725" y="5486400"/>
                </a:lnTo>
                <a:lnTo>
                  <a:pt x="1857375" y="5441950"/>
                </a:lnTo>
                <a:lnTo>
                  <a:pt x="1730375" y="5391150"/>
                </a:lnTo>
                <a:lnTo>
                  <a:pt x="1603375" y="5334000"/>
                </a:lnTo>
                <a:lnTo>
                  <a:pt x="1482725" y="5270500"/>
                </a:lnTo>
                <a:lnTo>
                  <a:pt x="1365250" y="5203825"/>
                </a:lnTo>
                <a:lnTo>
                  <a:pt x="1247775" y="5127625"/>
                </a:lnTo>
                <a:lnTo>
                  <a:pt x="1136650" y="5048250"/>
                </a:lnTo>
                <a:lnTo>
                  <a:pt x="1031875" y="4962525"/>
                </a:lnTo>
                <a:lnTo>
                  <a:pt x="927100" y="4873625"/>
                </a:lnTo>
                <a:lnTo>
                  <a:pt x="828675" y="4781550"/>
                </a:lnTo>
                <a:lnTo>
                  <a:pt x="736600" y="4679950"/>
                </a:lnTo>
                <a:lnTo>
                  <a:pt x="647700" y="4578350"/>
                </a:lnTo>
                <a:lnTo>
                  <a:pt x="561975" y="4470400"/>
                </a:lnTo>
                <a:lnTo>
                  <a:pt x="482600" y="4359275"/>
                </a:lnTo>
                <a:lnTo>
                  <a:pt x="409575" y="4241800"/>
                </a:lnTo>
                <a:lnTo>
                  <a:pt x="342900" y="4124325"/>
                </a:lnTo>
                <a:lnTo>
                  <a:pt x="279400" y="4000500"/>
                </a:lnTo>
                <a:lnTo>
                  <a:pt x="222250" y="3873500"/>
                </a:lnTo>
                <a:lnTo>
                  <a:pt x="171450" y="3743325"/>
                </a:lnTo>
                <a:lnTo>
                  <a:pt x="127000" y="3613150"/>
                </a:lnTo>
                <a:lnTo>
                  <a:pt x="88900" y="3476625"/>
                </a:lnTo>
                <a:lnTo>
                  <a:pt x="57150" y="3336925"/>
                </a:lnTo>
                <a:lnTo>
                  <a:pt x="31750" y="3197225"/>
                </a:lnTo>
                <a:lnTo>
                  <a:pt x="15875" y="3054350"/>
                </a:lnTo>
                <a:lnTo>
                  <a:pt x="3175" y="2911475"/>
                </a:lnTo>
                <a:lnTo>
                  <a:pt x="0" y="2762250"/>
                </a:lnTo>
                <a:lnTo>
                  <a:pt x="3175" y="2638425"/>
                </a:lnTo>
                <a:lnTo>
                  <a:pt x="9525" y="2517775"/>
                </a:lnTo>
                <a:lnTo>
                  <a:pt x="22225" y="2397125"/>
                </a:lnTo>
                <a:lnTo>
                  <a:pt x="41275" y="2276475"/>
                </a:lnTo>
                <a:lnTo>
                  <a:pt x="63500" y="2159000"/>
                </a:lnTo>
                <a:lnTo>
                  <a:pt x="92075" y="2041525"/>
                </a:lnTo>
                <a:lnTo>
                  <a:pt x="123825" y="1927225"/>
                </a:lnTo>
                <a:lnTo>
                  <a:pt x="161925" y="1816100"/>
                </a:lnTo>
                <a:lnTo>
                  <a:pt x="203200" y="1704975"/>
                </a:lnTo>
                <a:lnTo>
                  <a:pt x="247650" y="1597025"/>
                </a:lnTo>
                <a:lnTo>
                  <a:pt x="298450" y="1492250"/>
                </a:lnTo>
                <a:lnTo>
                  <a:pt x="352425" y="1387475"/>
                </a:lnTo>
                <a:lnTo>
                  <a:pt x="409575" y="1289050"/>
                </a:lnTo>
                <a:lnTo>
                  <a:pt x="469900" y="1190625"/>
                </a:lnTo>
                <a:lnTo>
                  <a:pt x="536575" y="1095375"/>
                </a:lnTo>
                <a:lnTo>
                  <a:pt x="606425" y="1003300"/>
                </a:lnTo>
                <a:lnTo>
                  <a:pt x="679450" y="911225"/>
                </a:lnTo>
                <a:lnTo>
                  <a:pt x="755650" y="825500"/>
                </a:lnTo>
                <a:lnTo>
                  <a:pt x="835025" y="742950"/>
                </a:lnTo>
                <a:lnTo>
                  <a:pt x="917575" y="663575"/>
                </a:lnTo>
                <a:lnTo>
                  <a:pt x="1003300" y="587375"/>
                </a:lnTo>
                <a:lnTo>
                  <a:pt x="1092200" y="514350"/>
                </a:lnTo>
                <a:lnTo>
                  <a:pt x="1184275" y="444500"/>
                </a:lnTo>
                <a:lnTo>
                  <a:pt x="1279525" y="377825"/>
                </a:lnTo>
                <a:lnTo>
                  <a:pt x="1377950" y="317500"/>
                </a:lnTo>
                <a:lnTo>
                  <a:pt x="1476375" y="260350"/>
                </a:lnTo>
                <a:lnTo>
                  <a:pt x="1581150" y="206375"/>
                </a:lnTo>
                <a:lnTo>
                  <a:pt x="1685925" y="155575"/>
                </a:lnTo>
                <a:lnTo>
                  <a:pt x="1793875" y="111125"/>
                </a:lnTo>
                <a:lnTo>
                  <a:pt x="1901825" y="69850"/>
                </a:lnTo>
                <a:lnTo>
                  <a:pt x="2012950" y="31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57150">
            <a:noFill/>
          </a:ln>
        </p:spPr>
        <p:txBody>
          <a:bodyPr wrap="square" tIns="2268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0594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425534" rtl="0" eaLnBrk="1" latinLnBrk="0" hangingPunct="1">
        <a:lnSpc>
          <a:spcPct val="90000"/>
        </a:lnSpc>
        <a:spcBef>
          <a:spcPct val="0"/>
        </a:spcBef>
        <a:buNone/>
        <a:defRPr kumimoji="1"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4" indent="-356384" algn="l" defTabSz="1425534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0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18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4684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51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985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753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383" y="0"/>
            <a:ext cx="7887058" cy="10891512"/>
          </a:xfrm>
          <a:prstGeom prst="rect">
            <a:avLst/>
          </a:prstGeom>
          <a:noFill/>
        </p:spPr>
      </p:pic>
      <p:grpSp>
        <p:nvGrpSpPr>
          <p:cNvPr id="52" name="グループ化 51"/>
          <p:cNvGrpSpPr/>
          <p:nvPr/>
        </p:nvGrpSpPr>
        <p:grpSpPr>
          <a:xfrm>
            <a:off x="187244" y="1843933"/>
            <a:ext cx="977900" cy="1997075"/>
            <a:chOff x="382218" y="2341563"/>
            <a:chExt cx="977900" cy="1997075"/>
          </a:xfrm>
        </p:grpSpPr>
        <p:grpSp>
          <p:nvGrpSpPr>
            <p:cNvPr id="25" name="Group 23"/>
            <p:cNvGrpSpPr>
              <a:grpSpLocks noChangeAspect="1"/>
            </p:cNvGrpSpPr>
            <p:nvPr/>
          </p:nvGrpSpPr>
          <p:grpSpPr bwMode="auto">
            <a:xfrm>
              <a:off x="382218" y="2341563"/>
              <a:ext cx="977900" cy="1997075"/>
              <a:chOff x="2073" y="2735"/>
              <a:chExt cx="616" cy="1258"/>
            </a:xfrm>
          </p:grpSpPr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073" y="2735"/>
                <a:ext cx="616" cy="646"/>
              </a:xfrm>
              <a:custGeom>
                <a:avLst/>
                <a:gdLst>
                  <a:gd name="T0" fmla="*/ 616 w 616"/>
                  <a:gd name="T1" fmla="*/ 322 h 646"/>
                  <a:gd name="T2" fmla="*/ 610 w 616"/>
                  <a:gd name="T3" fmla="*/ 258 h 646"/>
                  <a:gd name="T4" fmla="*/ 592 w 616"/>
                  <a:gd name="T5" fmla="*/ 196 h 646"/>
                  <a:gd name="T6" fmla="*/ 564 w 616"/>
                  <a:gd name="T7" fmla="*/ 142 h 646"/>
                  <a:gd name="T8" fmla="*/ 526 w 616"/>
                  <a:gd name="T9" fmla="*/ 94 h 646"/>
                  <a:gd name="T10" fmla="*/ 480 w 616"/>
                  <a:gd name="T11" fmla="*/ 54 h 646"/>
                  <a:gd name="T12" fmla="*/ 428 w 616"/>
                  <a:gd name="T13" fmla="*/ 24 h 646"/>
                  <a:gd name="T14" fmla="*/ 370 w 616"/>
                  <a:gd name="T15" fmla="*/ 6 h 646"/>
                  <a:gd name="T16" fmla="*/ 308 w 616"/>
                  <a:gd name="T17" fmla="*/ 0 h 646"/>
                  <a:gd name="T18" fmla="*/ 276 w 616"/>
                  <a:gd name="T19" fmla="*/ 0 h 646"/>
                  <a:gd name="T20" fmla="*/ 216 w 616"/>
                  <a:gd name="T21" fmla="*/ 14 h 646"/>
                  <a:gd name="T22" fmla="*/ 162 w 616"/>
                  <a:gd name="T23" fmla="*/ 38 h 646"/>
                  <a:gd name="T24" fmla="*/ 112 w 616"/>
                  <a:gd name="T25" fmla="*/ 72 h 646"/>
                  <a:gd name="T26" fmla="*/ 70 w 616"/>
                  <a:gd name="T27" fmla="*/ 116 h 646"/>
                  <a:gd name="T28" fmla="*/ 38 w 616"/>
                  <a:gd name="T29" fmla="*/ 168 h 646"/>
                  <a:gd name="T30" fmla="*/ 14 w 616"/>
                  <a:gd name="T31" fmla="*/ 226 h 646"/>
                  <a:gd name="T32" fmla="*/ 2 w 616"/>
                  <a:gd name="T33" fmla="*/ 290 h 646"/>
                  <a:gd name="T34" fmla="*/ 0 w 616"/>
                  <a:gd name="T35" fmla="*/ 322 h 646"/>
                  <a:gd name="T36" fmla="*/ 6 w 616"/>
                  <a:gd name="T37" fmla="*/ 388 h 646"/>
                  <a:gd name="T38" fmla="*/ 24 w 616"/>
                  <a:gd name="T39" fmla="*/ 448 h 646"/>
                  <a:gd name="T40" fmla="*/ 52 w 616"/>
                  <a:gd name="T41" fmla="*/ 504 h 646"/>
                  <a:gd name="T42" fmla="*/ 90 w 616"/>
                  <a:gd name="T43" fmla="*/ 552 h 646"/>
                  <a:gd name="T44" fmla="*/ 136 w 616"/>
                  <a:gd name="T45" fmla="*/ 592 h 646"/>
                  <a:gd name="T46" fmla="*/ 188 w 616"/>
                  <a:gd name="T47" fmla="*/ 622 h 646"/>
                  <a:gd name="T48" fmla="*/ 246 w 616"/>
                  <a:gd name="T49" fmla="*/ 640 h 646"/>
                  <a:gd name="T50" fmla="*/ 308 w 616"/>
                  <a:gd name="T51" fmla="*/ 646 h 646"/>
                  <a:gd name="T52" fmla="*/ 340 w 616"/>
                  <a:gd name="T53" fmla="*/ 646 h 646"/>
                  <a:gd name="T54" fmla="*/ 400 w 616"/>
                  <a:gd name="T55" fmla="*/ 632 h 646"/>
                  <a:gd name="T56" fmla="*/ 454 w 616"/>
                  <a:gd name="T57" fmla="*/ 608 h 646"/>
                  <a:gd name="T58" fmla="*/ 504 w 616"/>
                  <a:gd name="T59" fmla="*/ 572 h 646"/>
                  <a:gd name="T60" fmla="*/ 546 w 616"/>
                  <a:gd name="T61" fmla="*/ 528 h 646"/>
                  <a:gd name="T62" fmla="*/ 578 w 616"/>
                  <a:gd name="T63" fmla="*/ 478 h 646"/>
                  <a:gd name="T64" fmla="*/ 602 w 616"/>
                  <a:gd name="T65" fmla="*/ 420 h 646"/>
                  <a:gd name="T66" fmla="*/ 614 w 616"/>
                  <a:gd name="T67" fmla="*/ 356 h 646"/>
                  <a:gd name="T68" fmla="*/ 616 w 616"/>
                  <a:gd name="T69" fmla="*/ 322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6" h="646">
                    <a:moveTo>
                      <a:pt x="616" y="322"/>
                    </a:moveTo>
                    <a:lnTo>
                      <a:pt x="616" y="322"/>
                    </a:lnTo>
                    <a:lnTo>
                      <a:pt x="614" y="290"/>
                    </a:lnTo>
                    <a:lnTo>
                      <a:pt x="610" y="258"/>
                    </a:lnTo>
                    <a:lnTo>
                      <a:pt x="602" y="226"/>
                    </a:lnTo>
                    <a:lnTo>
                      <a:pt x="592" y="196"/>
                    </a:lnTo>
                    <a:lnTo>
                      <a:pt x="578" y="168"/>
                    </a:lnTo>
                    <a:lnTo>
                      <a:pt x="564" y="142"/>
                    </a:lnTo>
                    <a:lnTo>
                      <a:pt x="546" y="116"/>
                    </a:lnTo>
                    <a:lnTo>
                      <a:pt x="526" y="94"/>
                    </a:lnTo>
                    <a:lnTo>
                      <a:pt x="504" y="72"/>
                    </a:lnTo>
                    <a:lnTo>
                      <a:pt x="480" y="54"/>
                    </a:lnTo>
                    <a:lnTo>
                      <a:pt x="454" y="38"/>
                    </a:lnTo>
                    <a:lnTo>
                      <a:pt x="428" y="24"/>
                    </a:lnTo>
                    <a:lnTo>
                      <a:pt x="400" y="14"/>
                    </a:lnTo>
                    <a:lnTo>
                      <a:pt x="370" y="6"/>
                    </a:lnTo>
                    <a:lnTo>
                      <a:pt x="34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6" y="0"/>
                    </a:lnTo>
                    <a:lnTo>
                      <a:pt x="246" y="6"/>
                    </a:lnTo>
                    <a:lnTo>
                      <a:pt x="216" y="14"/>
                    </a:lnTo>
                    <a:lnTo>
                      <a:pt x="188" y="24"/>
                    </a:lnTo>
                    <a:lnTo>
                      <a:pt x="162" y="38"/>
                    </a:lnTo>
                    <a:lnTo>
                      <a:pt x="136" y="54"/>
                    </a:lnTo>
                    <a:lnTo>
                      <a:pt x="112" y="72"/>
                    </a:lnTo>
                    <a:lnTo>
                      <a:pt x="90" y="94"/>
                    </a:lnTo>
                    <a:lnTo>
                      <a:pt x="70" y="116"/>
                    </a:lnTo>
                    <a:lnTo>
                      <a:pt x="52" y="142"/>
                    </a:lnTo>
                    <a:lnTo>
                      <a:pt x="38" y="168"/>
                    </a:lnTo>
                    <a:lnTo>
                      <a:pt x="24" y="196"/>
                    </a:lnTo>
                    <a:lnTo>
                      <a:pt x="14" y="226"/>
                    </a:lnTo>
                    <a:lnTo>
                      <a:pt x="6" y="258"/>
                    </a:lnTo>
                    <a:lnTo>
                      <a:pt x="2" y="290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356"/>
                    </a:lnTo>
                    <a:lnTo>
                      <a:pt x="6" y="388"/>
                    </a:lnTo>
                    <a:lnTo>
                      <a:pt x="14" y="420"/>
                    </a:lnTo>
                    <a:lnTo>
                      <a:pt x="24" y="448"/>
                    </a:lnTo>
                    <a:lnTo>
                      <a:pt x="38" y="478"/>
                    </a:lnTo>
                    <a:lnTo>
                      <a:pt x="52" y="504"/>
                    </a:lnTo>
                    <a:lnTo>
                      <a:pt x="70" y="528"/>
                    </a:lnTo>
                    <a:lnTo>
                      <a:pt x="90" y="552"/>
                    </a:lnTo>
                    <a:lnTo>
                      <a:pt x="112" y="572"/>
                    </a:lnTo>
                    <a:lnTo>
                      <a:pt x="136" y="592"/>
                    </a:lnTo>
                    <a:lnTo>
                      <a:pt x="162" y="608"/>
                    </a:lnTo>
                    <a:lnTo>
                      <a:pt x="188" y="622"/>
                    </a:lnTo>
                    <a:lnTo>
                      <a:pt x="216" y="632"/>
                    </a:lnTo>
                    <a:lnTo>
                      <a:pt x="246" y="640"/>
                    </a:lnTo>
                    <a:lnTo>
                      <a:pt x="276" y="646"/>
                    </a:lnTo>
                    <a:lnTo>
                      <a:pt x="308" y="646"/>
                    </a:lnTo>
                    <a:lnTo>
                      <a:pt x="308" y="646"/>
                    </a:lnTo>
                    <a:lnTo>
                      <a:pt x="340" y="646"/>
                    </a:lnTo>
                    <a:lnTo>
                      <a:pt x="370" y="640"/>
                    </a:lnTo>
                    <a:lnTo>
                      <a:pt x="400" y="632"/>
                    </a:lnTo>
                    <a:lnTo>
                      <a:pt x="428" y="622"/>
                    </a:lnTo>
                    <a:lnTo>
                      <a:pt x="454" y="608"/>
                    </a:lnTo>
                    <a:lnTo>
                      <a:pt x="480" y="592"/>
                    </a:lnTo>
                    <a:lnTo>
                      <a:pt x="504" y="572"/>
                    </a:lnTo>
                    <a:lnTo>
                      <a:pt x="526" y="552"/>
                    </a:lnTo>
                    <a:lnTo>
                      <a:pt x="546" y="528"/>
                    </a:lnTo>
                    <a:lnTo>
                      <a:pt x="564" y="504"/>
                    </a:lnTo>
                    <a:lnTo>
                      <a:pt x="578" y="478"/>
                    </a:lnTo>
                    <a:lnTo>
                      <a:pt x="592" y="448"/>
                    </a:lnTo>
                    <a:lnTo>
                      <a:pt x="602" y="420"/>
                    </a:lnTo>
                    <a:lnTo>
                      <a:pt x="610" y="388"/>
                    </a:lnTo>
                    <a:lnTo>
                      <a:pt x="614" y="356"/>
                    </a:lnTo>
                    <a:lnTo>
                      <a:pt x="616" y="322"/>
                    </a:lnTo>
                    <a:lnTo>
                      <a:pt x="616" y="322"/>
                    </a:lnTo>
                    <a:close/>
                  </a:path>
                </a:pathLst>
              </a:custGeom>
              <a:solidFill>
                <a:srgbClr val="EC2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2327" y="3367"/>
                <a:ext cx="90" cy="64"/>
              </a:xfrm>
              <a:custGeom>
                <a:avLst/>
                <a:gdLst>
                  <a:gd name="T0" fmla="*/ 32 w 90"/>
                  <a:gd name="T1" fmla="*/ 8 h 64"/>
                  <a:gd name="T2" fmla="*/ 0 w 90"/>
                  <a:gd name="T3" fmla="*/ 64 h 64"/>
                  <a:gd name="T4" fmla="*/ 90 w 90"/>
                  <a:gd name="T5" fmla="*/ 64 h 64"/>
                  <a:gd name="T6" fmla="*/ 70 w 90"/>
                  <a:gd name="T7" fmla="*/ 0 h 64"/>
                  <a:gd name="T8" fmla="*/ 32 w 90"/>
                  <a:gd name="T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2" y="8"/>
                    </a:moveTo>
                    <a:lnTo>
                      <a:pt x="0" y="64"/>
                    </a:lnTo>
                    <a:lnTo>
                      <a:pt x="90" y="64"/>
                    </a:lnTo>
                    <a:lnTo>
                      <a:pt x="70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EC2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2327" y="3367"/>
                <a:ext cx="90" cy="64"/>
              </a:xfrm>
              <a:custGeom>
                <a:avLst/>
                <a:gdLst>
                  <a:gd name="T0" fmla="*/ 32 w 90"/>
                  <a:gd name="T1" fmla="*/ 8 h 64"/>
                  <a:gd name="T2" fmla="*/ 0 w 90"/>
                  <a:gd name="T3" fmla="*/ 64 h 64"/>
                  <a:gd name="T4" fmla="*/ 90 w 90"/>
                  <a:gd name="T5" fmla="*/ 64 h 64"/>
                  <a:gd name="T6" fmla="*/ 70 w 90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64">
                    <a:moveTo>
                      <a:pt x="32" y="8"/>
                    </a:moveTo>
                    <a:lnTo>
                      <a:pt x="0" y="64"/>
                    </a:lnTo>
                    <a:lnTo>
                      <a:pt x="90" y="64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2345" y="3409"/>
                <a:ext cx="40" cy="584"/>
              </a:xfrm>
              <a:custGeom>
                <a:avLst/>
                <a:gdLst>
                  <a:gd name="T0" fmla="*/ 40 w 40"/>
                  <a:gd name="T1" fmla="*/ 0 h 584"/>
                  <a:gd name="T2" fmla="*/ 40 w 40"/>
                  <a:gd name="T3" fmla="*/ 0 h 584"/>
                  <a:gd name="T4" fmla="*/ 32 w 40"/>
                  <a:gd name="T5" fmla="*/ 12 h 584"/>
                  <a:gd name="T6" fmla="*/ 28 w 40"/>
                  <a:gd name="T7" fmla="*/ 26 h 584"/>
                  <a:gd name="T8" fmla="*/ 22 w 40"/>
                  <a:gd name="T9" fmla="*/ 42 h 584"/>
                  <a:gd name="T10" fmla="*/ 20 w 40"/>
                  <a:gd name="T11" fmla="*/ 60 h 584"/>
                  <a:gd name="T12" fmla="*/ 16 w 40"/>
                  <a:gd name="T13" fmla="*/ 100 h 584"/>
                  <a:gd name="T14" fmla="*/ 14 w 40"/>
                  <a:gd name="T15" fmla="*/ 142 h 584"/>
                  <a:gd name="T16" fmla="*/ 16 w 40"/>
                  <a:gd name="T17" fmla="*/ 186 h 584"/>
                  <a:gd name="T18" fmla="*/ 20 w 40"/>
                  <a:gd name="T19" fmla="*/ 228 h 584"/>
                  <a:gd name="T20" fmla="*/ 26 w 40"/>
                  <a:gd name="T21" fmla="*/ 296 h 584"/>
                  <a:gd name="T22" fmla="*/ 26 w 40"/>
                  <a:gd name="T23" fmla="*/ 296 h 584"/>
                  <a:gd name="T24" fmla="*/ 28 w 40"/>
                  <a:gd name="T25" fmla="*/ 336 h 584"/>
                  <a:gd name="T26" fmla="*/ 28 w 40"/>
                  <a:gd name="T27" fmla="*/ 372 h 584"/>
                  <a:gd name="T28" fmla="*/ 26 w 40"/>
                  <a:gd name="T29" fmla="*/ 408 h 584"/>
                  <a:gd name="T30" fmla="*/ 22 w 40"/>
                  <a:gd name="T31" fmla="*/ 442 h 584"/>
                  <a:gd name="T32" fmla="*/ 10 w 40"/>
                  <a:gd name="T33" fmla="*/ 510 h 584"/>
                  <a:gd name="T34" fmla="*/ 4 w 40"/>
                  <a:gd name="T35" fmla="*/ 546 h 584"/>
                  <a:gd name="T36" fmla="*/ 0 w 40"/>
                  <a:gd name="T37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584">
                    <a:moveTo>
                      <a:pt x="40" y="0"/>
                    </a:moveTo>
                    <a:lnTo>
                      <a:pt x="40" y="0"/>
                    </a:lnTo>
                    <a:lnTo>
                      <a:pt x="32" y="12"/>
                    </a:lnTo>
                    <a:lnTo>
                      <a:pt x="28" y="26"/>
                    </a:lnTo>
                    <a:lnTo>
                      <a:pt x="22" y="42"/>
                    </a:lnTo>
                    <a:lnTo>
                      <a:pt x="20" y="60"/>
                    </a:lnTo>
                    <a:lnTo>
                      <a:pt x="16" y="100"/>
                    </a:lnTo>
                    <a:lnTo>
                      <a:pt x="14" y="142"/>
                    </a:lnTo>
                    <a:lnTo>
                      <a:pt x="16" y="186"/>
                    </a:lnTo>
                    <a:lnTo>
                      <a:pt x="20" y="228"/>
                    </a:lnTo>
                    <a:lnTo>
                      <a:pt x="26" y="296"/>
                    </a:lnTo>
                    <a:lnTo>
                      <a:pt x="26" y="296"/>
                    </a:lnTo>
                    <a:lnTo>
                      <a:pt x="28" y="336"/>
                    </a:lnTo>
                    <a:lnTo>
                      <a:pt x="28" y="372"/>
                    </a:lnTo>
                    <a:lnTo>
                      <a:pt x="26" y="408"/>
                    </a:lnTo>
                    <a:lnTo>
                      <a:pt x="22" y="442"/>
                    </a:lnTo>
                    <a:lnTo>
                      <a:pt x="10" y="510"/>
                    </a:lnTo>
                    <a:lnTo>
                      <a:pt x="4" y="546"/>
                    </a:lnTo>
                    <a:lnTo>
                      <a:pt x="0" y="584"/>
                    </a:lnTo>
                  </a:path>
                </a:pathLst>
              </a:custGeom>
              <a:noFill/>
              <a:ln w="25400">
                <a:solidFill>
                  <a:srgbClr val="EC26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1063935" y="2526393"/>
              <a:ext cx="187015" cy="187015"/>
              <a:chOff x="1063935" y="2526393"/>
              <a:chExt cx="187015" cy="187015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1063935" y="2526393"/>
                <a:ext cx="69170" cy="6917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1133105" y="2595563"/>
                <a:ext cx="117845" cy="1178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1" name="テキスト ボックス 40"/>
          <p:cNvSpPr txBox="1"/>
          <p:nvPr/>
        </p:nvSpPr>
        <p:spPr>
          <a:xfrm>
            <a:off x="2069108" y="2175401"/>
            <a:ext cx="4053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  <a:cs typeface="メイリオ" panose="020B0604030504040204" pitchFamily="50" charset="-128"/>
              </a:rPr>
              <a:t>平令和</a:t>
            </a:r>
            <a:r>
              <a:rPr lang="en-US" altLang="ja-JP" sz="2800" b="1" dirty="0">
                <a:latin typeface="+mn-ea"/>
                <a:cs typeface="メイリオ" panose="020B0604030504040204" pitchFamily="50" charset="-128"/>
              </a:rPr>
              <a:t>4</a:t>
            </a:r>
            <a:r>
              <a:rPr lang="ja-JP" altLang="en-US" sz="2800" b="1" dirty="0">
                <a:latin typeface="+mn-ea"/>
                <a:cs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+mn-ea"/>
                <a:cs typeface="メイリオ" panose="020B0604030504040204" pitchFamily="50" charset="-128"/>
              </a:rPr>
              <a:t>11</a:t>
            </a:r>
            <a:r>
              <a:rPr lang="ja-JP" altLang="en-US" sz="2800" b="1" dirty="0">
                <a:latin typeface="+mn-ea"/>
                <a:cs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+mn-ea"/>
                <a:cs typeface="メイリオ" panose="020B0604030504040204" pitchFamily="50" charset="-128"/>
              </a:rPr>
              <a:t>28</a:t>
            </a:r>
            <a:r>
              <a:rPr lang="ja-JP" altLang="en-US" sz="2800" b="1" dirty="0">
                <a:latin typeface="+mn-ea"/>
                <a:cs typeface="メイリオ" panose="020B0604030504040204" pitchFamily="50" charset="-128"/>
              </a:rPr>
              <a:t>日（月）</a:t>
            </a:r>
            <a:endParaRPr kumimoji="1" lang="ja-JP" altLang="en-US" sz="2800" b="1" dirty="0">
              <a:latin typeface="+mn-ea"/>
              <a:cs typeface="メイリオ" panose="020B0604030504040204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6072155" y="2598486"/>
            <a:ext cx="831071" cy="1843846"/>
            <a:chOff x="6372225" y="4014788"/>
            <a:chExt cx="885825" cy="196532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372225" y="4014788"/>
              <a:ext cx="885825" cy="1965325"/>
            </a:xfrm>
            <a:custGeom>
              <a:avLst/>
              <a:gdLst>
                <a:gd name="T0" fmla="*/ 556 w 558"/>
                <a:gd name="T1" fmla="*/ 262 h 1238"/>
                <a:gd name="T2" fmla="*/ 536 w 558"/>
                <a:gd name="T3" fmla="*/ 178 h 1238"/>
                <a:gd name="T4" fmla="*/ 494 w 558"/>
                <a:gd name="T5" fmla="*/ 106 h 1238"/>
                <a:gd name="T6" fmla="*/ 436 w 558"/>
                <a:gd name="T7" fmla="*/ 50 h 1238"/>
                <a:gd name="T8" fmla="*/ 362 w 558"/>
                <a:gd name="T9" fmla="*/ 12 h 1238"/>
                <a:gd name="T10" fmla="*/ 280 w 558"/>
                <a:gd name="T11" fmla="*/ 0 h 1238"/>
                <a:gd name="T12" fmla="*/ 222 w 558"/>
                <a:gd name="T13" fmla="*/ 6 h 1238"/>
                <a:gd name="T14" fmla="*/ 146 w 558"/>
                <a:gd name="T15" fmla="*/ 34 h 1238"/>
                <a:gd name="T16" fmla="*/ 82 w 558"/>
                <a:gd name="T17" fmla="*/ 86 h 1238"/>
                <a:gd name="T18" fmla="*/ 34 w 558"/>
                <a:gd name="T19" fmla="*/ 154 h 1238"/>
                <a:gd name="T20" fmla="*/ 6 w 558"/>
                <a:gd name="T21" fmla="*/ 234 h 1238"/>
                <a:gd name="T22" fmla="*/ 0 w 558"/>
                <a:gd name="T23" fmla="*/ 292 h 1238"/>
                <a:gd name="T24" fmla="*/ 12 w 558"/>
                <a:gd name="T25" fmla="*/ 376 h 1238"/>
                <a:gd name="T26" fmla="*/ 44 w 558"/>
                <a:gd name="T27" fmla="*/ 450 h 1238"/>
                <a:gd name="T28" fmla="*/ 92 w 558"/>
                <a:gd name="T29" fmla="*/ 510 h 1238"/>
                <a:gd name="T30" fmla="*/ 156 w 558"/>
                <a:gd name="T31" fmla="*/ 556 h 1238"/>
                <a:gd name="T32" fmla="*/ 228 w 558"/>
                <a:gd name="T33" fmla="*/ 582 h 1238"/>
                <a:gd name="T34" fmla="*/ 268 w 558"/>
                <a:gd name="T35" fmla="*/ 630 h 1238"/>
                <a:gd name="T36" fmla="*/ 266 w 558"/>
                <a:gd name="T37" fmla="*/ 704 h 1238"/>
                <a:gd name="T38" fmla="*/ 252 w 558"/>
                <a:gd name="T39" fmla="*/ 774 h 1238"/>
                <a:gd name="T40" fmla="*/ 234 w 558"/>
                <a:gd name="T41" fmla="*/ 882 h 1238"/>
                <a:gd name="T42" fmla="*/ 232 w 558"/>
                <a:gd name="T43" fmla="*/ 930 h 1238"/>
                <a:gd name="T44" fmla="*/ 242 w 558"/>
                <a:gd name="T45" fmla="*/ 976 h 1238"/>
                <a:gd name="T46" fmla="*/ 258 w 558"/>
                <a:gd name="T47" fmla="*/ 1014 h 1238"/>
                <a:gd name="T48" fmla="*/ 282 w 558"/>
                <a:gd name="T49" fmla="*/ 1072 h 1238"/>
                <a:gd name="T50" fmla="*/ 288 w 558"/>
                <a:gd name="T51" fmla="*/ 1126 h 1238"/>
                <a:gd name="T52" fmla="*/ 284 w 558"/>
                <a:gd name="T53" fmla="*/ 1178 h 1238"/>
                <a:gd name="T54" fmla="*/ 282 w 558"/>
                <a:gd name="T55" fmla="*/ 1230 h 1238"/>
                <a:gd name="T56" fmla="*/ 288 w 558"/>
                <a:gd name="T57" fmla="*/ 1238 h 1238"/>
                <a:gd name="T58" fmla="*/ 290 w 558"/>
                <a:gd name="T59" fmla="*/ 1238 h 1238"/>
                <a:gd name="T60" fmla="*/ 296 w 558"/>
                <a:gd name="T61" fmla="*/ 1236 h 1238"/>
                <a:gd name="T62" fmla="*/ 298 w 558"/>
                <a:gd name="T63" fmla="*/ 1230 h 1238"/>
                <a:gd name="T64" fmla="*/ 300 w 558"/>
                <a:gd name="T65" fmla="*/ 1180 h 1238"/>
                <a:gd name="T66" fmla="*/ 302 w 558"/>
                <a:gd name="T67" fmla="*/ 1096 h 1238"/>
                <a:gd name="T68" fmla="*/ 292 w 558"/>
                <a:gd name="T69" fmla="*/ 1052 h 1238"/>
                <a:gd name="T70" fmla="*/ 274 w 558"/>
                <a:gd name="T71" fmla="*/ 1008 h 1238"/>
                <a:gd name="T72" fmla="*/ 256 w 558"/>
                <a:gd name="T73" fmla="*/ 970 h 1238"/>
                <a:gd name="T74" fmla="*/ 248 w 558"/>
                <a:gd name="T75" fmla="*/ 906 h 1238"/>
                <a:gd name="T76" fmla="*/ 254 w 558"/>
                <a:gd name="T77" fmla="*/ 856 h 1238"/>
                <a:gd name="T78" fmla="*/ 268 w 558"/>
                <a:gd name="T79" fmla="*/ 778 h 1238"/>
                <a:gd name="T80" fmla="*/ 284 w 558"/>
                <a:gd name="T81" fmla="*/ 670 h 1238"/>
                <a:gd name="T82" fmla="*/ 298 w 558"/>
                <a:gd name="T83" fmla="*/ 586 h 1238"/>
                <a:gd name="T84" fmla="*/ 350 w 558"/>
                <a:gd name="T85" fmla="*/ 576 h 1238"/>
                <a:gd name="T86" fmla="*/ 422 w 558"/>
                <a:gd name="T87" fmla="*/ 544 h 1238"/>
                <a:gd name="T88" fmla="*/ 482 w 558"/>
                <a:gd name="T89" fmla="*/ 494 h 1238"/>
                <a:gd name="T90" fmla="*/ 526 w 558"/>
                <a:gd name="T91" fmla="*/ 428 h 1238"/>
                <a:gd name="T92" fmla="*/ 552 w 558"/>
                <a:gd name="T93" fmla="*/ 350 h 1238"/>
                <a:gd name="T94" fmla="*/ 558 w 558"/>
                <a:gd name="T95" fmla="*/ 292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8" h="1238">
                  <a:moveTo>
                    <a:pt x="558" y="292"/>
                  </a:moveTo>
                  <a:lnTo>
                    <a:pt x="558" y="292"/>
                  </a:lnTo>
                  <a:lnTo>
                    <a:pt x="556" y="262"/>
                  </a:lnTo>
                  <a:lnTo>
                    <a:pt x="552" y="234"/>
                  </a:lnTo>
                  <a:lnTo>
                    <a:pt x="546" y="206"/>
                  </a:lnTo>
                  <a:lnTo>
                    <a:pt x="536" y="178"/>
                  </a:lnTo>
                  <a:lnTo>
                    <a:pt x="524" y="154"/>
                  </a:lnTo>
                  <a:lnTo>
                    <a:pt x="510" y="128"/>
                  </a:lnTo>
                  <a:lnTo>
                    <a:pt x="494" y="106"/>
                  </a:lnTo>
                  <a:lnTo>
                    <a:pt x="476" y="86"/>
                  </a:lnTo>
                  <a:lnTo>
                    <a:pt x="456" y="66"/>
                  </a:lnTo>
                  <a:lnTo>
                    <a:pt x="436" y="50"/>
                  </a:lnTo>
                  <a:lnTo>
                    <a:pt x="412" y="34"/>
                  </a:lnTo>
                  <a:lnTo>
                    <a:pt x="388" y="22"/>
                  </a:lnTo>
                  <a:lnTo>
                    <a:pt x="362" y="12"/>
                  </a:lnTo>
                  <a:lnTo>
                    <a:pt x="336" y="6"/>
                  </a:lnTo>
                  <a:lnTo>
                    <a:pt x="308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50" y="2"/>
                  </a:lnTo>
                  <a:lnTo>
                    <a:pt x="222" y="6"/>
                  </a:lnTo>
                  <a:lnTo>
                    <a:pt x="196" y="12"/>
                  </a:lnTo>
                  <a:lnTo>
                    <a:pt x="170" y="22"/>
                  </a:lnTo>
                  <a:lnTo>
                    <a:pt x="146" y="34"/>
                  </a:lnTo>
                  <a:lnTo>
                    <a:pt x="124" y="50"/>
                  </a:lnTo>
                  <a:lnTo>
                    <a:pt x="102" y="66"/>
                  </a:lnTo>
                  <a:lnTo>
                    <a:pt x="82" y="86"/>
                  </a:lnTo>
                  <a:lnTo>
                    <a:pt x="64" y="106"/>
                  </a:lnTo>
                  <a:lnTo>
                    <a:pt x="48" y="128"/>
                  </a:lnTo>
                  <a:lnTo>
                    <a:pt x="34" y="154"/>
                  </a:lnTo>
                  <a:lnTo>
                    <a:pt x="22" y="178"/>
                  </a:lnTo>
                  <a:lnTo>
                    <a:pt x="12" y="206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322"/>
                  </a:lnTo>
                  <a:lnTo>
                    <a:pt x="6" y="350"/>
                  </a:lnTo>
                  <a:lnTo>
                    <a:pt x="12" y="376"/>
                  </a:lnTo>
                  <a:lnTo>
                    <a:pt x="20" y="402"/>
                  </a:lnTo>
                  <a:lnTo>
                    <a:pt x="30" y="426"/>
                  </a:lnTo>
                  <a:lnTo>
                    <a:pt x="44" y="450"/>
                  </a:lnTo>
                  <a:lnTo>
                    <a:pt x="58" y="472"/>
                  </a:lnTo>
                  <a:lnTo>
                    <a:pt x="74" y="492"/>
                  </a:lnTo>
                  <a:lnTo>
                    <a:pt x="92" y="510"/>
                  </a:lnTo>
                  <a:lnTo>
                    <a:pt x="112" y="528"/>
                  </a:lnTo>
                  <a:lnTo>
                    <a:pt x="132" y="542"/>
                  </a:lnTo>
                  <a:lnTo>
                    <a:pt x="156" y="556"/>
                  </a:lnTo>
                  <a:lnTo>
                    <a:pt x="178" y="566"/>
                  </a:lnTo>
                  <a:lnTo>
                    <a:pt x="204" y="576"/>
                  </a:lnTo>
                  <a:lnTo>
                    <a:pt x="228" y="582"/>
                  </a:lnTo>
                  <a:lnTo>
                    <a:pt x="256" y="586"/>
                  </a:lnTo>
                  <a:lnTo>
                    <a:pt x="230" y="630"/>
                  </a:lnTo>
                  <a:lnTo>
                    <a:pt x="268" y="630"/>
                  </a:lnTo>
                  <a:lnTo>
                    <a:pt x="268" y="630"/>
                  </a:lnTo>
                  <a:lnTo>
                    <a:pt x="268" y="668"/>
                  </a:lnTo>
                  <a:lnTo>
                    <a:pt x="266" y="704"/>
                  </a:lnTo>
                  <a:lnTo>
                    <a:pt x="260" y="740"/>
                  </a:lnTo>
                  <a:lnTo>
                    <a:pt x="252" y="774"/>
                  </a:lnTo>
                  <a:lnTo>
                    <a:pt x="252" y="774"/>
                  </a:lnTo>
                  <a:lnTo>
                    <a:pt x="242" y="826"/>
                  </a:lnTo>
                  <a:lnTo>
                    <a:pt x="238" y="854"/>
                  </a:lnTo>
                  <a:lnTo>
                    <a:pt x="234" y="882"/>
                  </a:lnTo>
                  <a:lnTo>
                    <a:pt x="234" y="882"/>
                  </a:lnTo>
                  <a:lnTo>
                    <a:pt x="232" y="906"/>
                  </a:lnTo>
                  <a:lnTo>
                    <a:pt x="232" y="930"/>
                  </a:lnTo>
                  <a:lnTo>
                    <a:pt x="236" y="954"/>
                  </a:lnTo>
                  <a:lnTo>
                    <a:pt x="242" y="976"/>
                  </a:lnTo>
                  <a:lnTo>
                    <a:pt x="242" y="976"/>
                  </a:lnTo>
                  <a:lnTo>
                    <a:pt x="250" y="996"/>
                  </a:lnTo>
                  <a:lnTo>
                    <a:pt x="258" y="1014"/>
                  </a:lnTo>
                  <a:lnTo>
                    <a:pt x="258" y="1014"/>
                  </a:lnTo>
                  <a:lnTo>
                    <a:pt x="272" y="1042"/>
                  </a:lnTo>
                  <a:lnTo>
                    <a:pt x="278" y="1056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6" y="1098"/>
                  </a:lnTo>
                  <a:lnTo>
                    <a:pt x="288" y="1126"/>
                  </a:lnTo>
                  <a:lnTo>
                    <a:pt x="286" y="1152"/>
                  </a:lnTo>
                  <a:lnTo>
                    <a:pt x="284" y="1178"/>
                  </a:lnTo>
                  <a:lnTo>
                    <a:pt x="284" y="1178"/>
                  </a:lnTo>
                  <a:lnTo>
                    <a:pt x="284" y="1204"/>
                  </a:lnTo>
                  <a:lnTo>
                    <a:pt x="282" y="1230"/>
                  </a:lnTo>
                  <a:lnTo>
                    <a:pt x="282" y="1230"/>
                  </a:lnTo>
                  <a:lnTo>
                    <a:pt x="282" y="1234"/>
                  </a:lnTo>
                  <a:lnTo>
                    <a:pt x="284" y="1236"/>
                  </a:lnTo>
                  <a:lnTo>
                    <a:pt x="288" y="1238"/>
                  </a:lnTo>
                  <a:lnTo>
                    <a:pt x="290" y="1238"/>
                  </a:lnTo>
                  <a:lnTo>
                    <a:pt x="290" y="1238"/>
                  </a:lnTo>
                  <a:lnTo>
                    <a:pt x="290" y="1238"/>
                  </a:lnTo>
                  <a:lnTo>
                    <a:pt x="290" y="1238"/>
                  </a:lnTo>
                  <a:lnTo>
                    <a:pt x="294" y="1238"/>
                  </a:lnTo>
                  <a:lnTo>
                    <a:pt x="296" y="1236"/>
                  </a:lnTo>
                  <a:lnTo>
                    <a:pt x="298" y="1234"/>
                  </a:lnTo>
                  <a:lnTo>
                    <a:pt x="298" y="1230"/>
                  </a:lnTo>
                  <a:lnTo>
                    <a:pt x="298" y="1230"/>
                  </a:lnTo>
                  <a:lnTo>
                    <a:pt x="300" y="1204"/>
                  </a:lnTo>
                  <a:lnTo>
                    <a:pt x="300" y="1180"/>
                  </a:lnTo>
                  <a:lnTo>
                    <a:pt x="300" y="1180"/>
                  </a:lnTo>
                  <a:lnTo>
                    <a:pt x="302" y="1152"/>
                  </a:lnTo>
                  <a:lnTo>
                    <a:pt x="304" y="1124"/>
                  </a:lnTo>
                  <a:lnTo>
                    <a:pt x="302" y="1096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292" y="1052"/>
                  </a:lnTo>
                  <a:lnTo>
                    <a:pt x="286" y="1036"/>
                  </a:lnTo>
                  <a:lnTo>
                    <a:pt x="274" y="1008"/>
                  </a:lnTo>
                  <a:lnTo>
                    <a:pt x="274" y="1008"/>
                  </a:lnTo>
                  <a:lnTo>
                    <a:pt x="264" y="988"/>
                  </a:lnTo>
                  <a:lnTo>
                    <a:pt x="256" y="970"/>
                  </a:lnTo>
                  <a:lnTo>
                    <a:pt x="256" y="970"/>
                  </a:lnTo>
                  <a:lnTo>
                    <a:pt x="250" y="950"/>
                  </a:lnTo>
                  <a:lnTo>
                    <a:pt x="248" y="928"/>
                  </a:lnTo>
                  <a:lnTo>
                    <a:pt x="248" y="906"/>
                  </a:lnTo>
                  <a:lnTo>
                    <a:pt x="250" y="884"/>
                  </a:lnTo>
                  <a:lnTo>
                    <a:pt x="250" y="884"/>
                  </a:lnTo>
                  <a:lnTo>
                    <a:pt x="254" y="856"/>
                  </a:lnTo>
                  <a:lnTo>
                    <a:pt x="258" y="830"/>
                  </a:lnTo>
                  <a:lnTo>
                    <a:pt x="268" y="778"/>
                  </a:lnTo>
                  <a:lnTo>
                    <a:pt x="268" y="778"/>
                  </a:lnTo>
                  <a:lnTo>
                    <a:pt x="276" y="742"/>
                  </a:lnTo>
                  <a:lnTo>
                    <a:pt x="282" y="706"/>
                  </a:lnTo>
                  <a:lnTo>
                    <a:pt x="284" y="670"/>
                  </a:lnTo>
                  <a:lnTo>
                    <a:pt x="284" y="630"/>
                  </a:lnTo>
                  <a:lnTo>
                    <a:pt x="312" y="630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24" y="582"/>
                  </a:lnTo>
                  <a:lnTo>
                    <a:pt x="350" y="576"/>
                  </a:lnTo>
                  <a:lnTo>
                    <a:pt x="376" y="568"/>
                  </a:lnTo>
                  <a:lnTo>
                    <a:pt x="400" y="558"/>
                  </a:lnTo>
                  <a:lnTo>
                    <a:pt x="422" y="544"/>
                  </a:lnTo>
                  <a:lnTo>
                    <a:pt x="444" y="530"/>
                  </a:lnTo>
                  <a:lnTo>
                    <a:pt x="464" y="512"/>
                  </a:lnTo>
                  <a:lnTo>
                    <a:pt x="482" y="494"/>
                  </a:lnTo>
                  <a:lnTo>
                    <a:pt x="500" y="474"/>
                  </a:lnTo>
                  <a:lnTo>
                    <a:pt x="514" y="452"/>
                  </a:lnTo>
                  <a:lnTo>
                    <a:pt x="526" y="428"/>
                  </a:lnTo>
                  <a:lnTo>
                    <a:pt x="538" y="402"/>
                  </a:lnTo>
                  <a:lnTo>
                    <a:pt x="546" y="376"/>
                  </a:lnTo>
                  <a:lnTo>
                    <a:pt x="552" y="350"/>
                  </a:lnTo>
                  <a:lnTo>
                    <a:pt x="556" y="322"/>
                  </a:lnTo>
                  <a:lnTo>
                    <a:pt x="558" y="292"/>
                  </a:lnTo>
                  <a:lnTo>
                    <a:pt x="558" y="292"/>
                  </a:lnTo>
                  <a:close/>
                </a:path>
              </a:pathLst>
            </a:custGeom>
            <a:solidFill>
              <a:srgbClr val="1A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5" name="グループ化 34"/>
            <p:cNvGrpSpPr/>
            <p:nvPr/>
          </p:nvGrpSpPr>
          <p:grpSpPr>
            <a:xfrm rot="5022881">
              <a:off x="6969435" y="4583792"/>
              <a:ext cx="187015" cy="187015"/>
              <a:chOff x="1063935" y="2526393"/>
              <a:chExt cx="187015" cy="187015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1063935" y="2526393"/>
                <a:ext cx="69170" cy="6917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1133105" y="2595563"/>
                <a:ext cx="117845" cy="1178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0" name="テキスト ボックス 59"/>
          <p:cNvSpPr txBox="1"/>
          <p:nvPr/>
        </p:nvSpPr>
        <p:spPr>
          <a:xfrm>
            <a:off x="2968808" y="2795898"/>
            <a:ext cx="247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18:30</a:t>
            </a:r>
            <a:r>
              <a:rPr kumimoji="1" lang="en-US" altLang="ja-JP" sz="2400" b="1" dirty="0"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~20:00</a:t>
            </a:r>
            <a:r>
              <a:rPr lang="en-US" altLang="ja-JP" sz="2800" b="1" dirty="0"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800" b="1" dirty="0">
              <a:latin typeface="Segoe Pro" panose="020B0502040504020203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2" name="テキスト ボックス 71" descr="住吉区"/>
          <p:cNvSpPr txBox="1"/>
          <p:nvPr/>
        </p:nvSpPr>
        <p:spPr>
          <a:xfrm>
            <a:off x="3018067" y="787633"/>
            <a:ext cx="1597522" cy="53622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EE4035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住吉区</a:t>
            </a:r>
            <a:endParaRPr kumimoji="1" lang="ja-JP" altLang="en-US" sz="2800" b="1" dirty="0">
              <a:solidFill>
                <a:srgbClr val="EE4035"/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980670" y="1178362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入場</a:t>
            </a:r>
            <a:endParaRPr kumimoji="1"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  <a:endParaRPr kumimoji="1" lang="ja-JP" altLang="en-US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34314" y="1018229"/>
            <a:ext cx="595888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東部人権教育研究協議会</a:t>
            </a:r>
            <a:endParaRPr lang="en-US" altLang="ja-JP" sz="3600" b="1" dirty="0">
              <a:ln w="31750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ja-JP" sz="3600" b="1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カルチャースクール第</a:t>
            </a:r>
            <a:r>
              <a:rPr lang="en-US" altLang="ja-JP" sz="3600" b="1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Ⅱ</a:t>
            </a:r>
            <a:r>
              <a:rPr lang="ja-JP" altLang="en-US" sz="3600" b="1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講</a:t>
            </a:r>
            <a:r>
              <a:rPr lang="en-US" altLang="ja-JP" sz="3600" b="1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endParaRPr lang="ja-JP" altLang="en-US" sz="6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2456" y="3363568"/>
            <a:ext cx="67087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講演</a:t>
            </a:r>
            <a:r>
              <a:rPr kumimoji="1" lang="ja-JP" altLang="en-US" sz="3200" b="1" dirty="0"/>
              <a:t>　 </a:t>
            </a:r>
            <a:r>
              <a:rPr kumimoji="1" lang="ja-JP" altLang="en-US" sz="2400" dirty="0"/>
              <a:t>～全ての保護者にきいてほしい～　</a:t>
            </a:r>
            <a:endParaRPr kumimoji="1" lang="en-US" altLang="ja-JP" sz="2400" dirty="0"/>
          </a:p>
          <a:p>
            <a:r>
              <a:rPr lang="ja-JP" altLang="en-US" sz="2400" b="1" dirty="0"/>
              <a:t>　　　</a:t>
            </a:r>
            <a:r>
              <a:rPr kumimoji="1" lang="ja-JP" altLang="en-US" sz="2800" b="1" dirty="0"/>
              <a:t>「どうしてあの子たちはやらないのか？</a:t>
            </a:r>
            <a:endParaRPr kumimoji="1" lang="en-US" altLang="ja-JP" sz="2800" b="1" dirty="0"/>
          </a:p>
          <a:p>
            <a:r>
              <a:rPr lang="ja-JP" altLang="en-US" sz="2800" b="1" dirty="0"/>
              <a:t>　　</a:t>
            </a:r>
            <a:r>
              <a:rPr kumimoji="1" lang="ja-JP" altLang="en-US" sz="2800" b="1" dirty="0"/>
              <a:t>　　　　　どうしたらやるのか？」</a:t>
            </a:r>
            <a:endParaRPr lang="en-US" altLang="ja-JP" sz="2800" b="1" dirty="0"/>
          </a:p>
          <a:p>
            <a:r>
              <a:rPr lang="ja-JP" altLang="en-US" sz="2800" b="1" dirty="0"/>
              <a:t>　　　　　　　</a:t>
            </a:r>
            <a:r>
              <a:rPr lang="ja-JP" altLang="en-US" sz="2000" dirty="0"/>
              <a:t>〇ゲームがやめられない</a:t>
            </a:r>
            <a:endParaRPr lang="en-US" altLang="ja-JP" sz="2000" dirty="0"/>
          </a:p>
          <a:p>
            <a:r>
              <a:rPr lang="ja-JP" altLang="en-US" sz="2000" dirty="0"/>
              <a:t>　　　　　　　　　　〇片付けができない</a:t>
            </a:r>
            <a:endParaRPr lang="en-US" altLang="ja-JP" sz="2000" dirty="0"/>
          </a:p>
          <a:p>
            <a:r>
              <a:rPr lang="ja-JP" altLang="en-US" sz="2000" dirty="0"/>
              <a:t>　　　　　　　　　　〇宿題に取り組めない</a:t>
            </a:r>
            <a:endParaRPr lang="en-US" altLang="ja-JP" sz="2000" dirty="0"/>
          </a:p>
          <a:p>
            <a:r>
              <a:rPr lang="ja-JP" altLang="en-US" sz="2000" dirty="0"/>
              <a:t>　　　　　　　　　　〇時間が守れない</a:t>
            </a:r>
            <a:endParaRPr lang="en-US" altLang="ja-JP" sz="2000" dirty="0"/>
          </a:p>
          <a:p>
            <a:r>
              <a:rPr lang="ja-JP" altLang="en-US" sz="2000" dirty="0"/>
              <a:t>　　　　　　　　　　〇友だちと仲良くできない</a:t>
            </a:r>
            <a:endParaRPr lang="en-US" altLang="ja-JP" sz="2000" dirty="0"/>
          </a:p>
          <a:p>
            <a:r>
              <a:rPr lang="ja-JP" altLang="en-US" sz="2800" b="1" dirty="0"/>
              <a:t>講師</a:t>
            </a:r>
            <a:r>
              <a:rPr lang="ja-JP" altLang="en-US" sz="2400" dirty="0"/>
              <a:t>　　学校心理士・ガイダンスカウンセラー</a:t>
            </a:r>
            <a:endParaRPr lang="en-US" altLang="ja-JP" sz="2400" dirty="0"/>
          </a:p>
          <a:p>
            <a:r>
              <a:rPr kumimoji="1" lang="ja-JP" altLang="en-US" sz="2400" dirty="0"/>
              <a:t>　　　　　　　</a:t>
            </a:r>
            <a:r>
              <a:rPr lang="ja-JP" altLang="en-US" sz="3200" b="1" dirty="0"/>
              <a:t>　</a:t>
            </a:r>
            <a:r>
              <a:rPr kumimoji="1" lang="ja-JP" altLang="en-US" sz="3200" b="1" dirty="0"/>
              <a:t>山内　康彦　先生</a:t>
            </a:r>
            <a:endParaRPr kumimoji="1" lang="en-US" altLang="ja-JP" sz="3200" b="1" dirty="0"/>
          </a:p>
          <a:p>
            <a:endParaRPr kumimoji="1" lang="en-US" altLang="ja-JP" sz="1600" b="1" dirty="0"/>
          </a:p>
          <a:p>
            <a:r>
              <a:rPr lang="ja-JP" altLang="en-US" sz="2800" b="1" dirty="0"/>
              <a:t>会場　　東我孫子中学校　多目的室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984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1_free_market_poster.potx" id="{FD6190C6-3A32-45DE-998E-516B32821F4F}" vid="{E63ACFBC-5BC3-46CB-9144-C17FFA51CE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146</Words>
  <Application>Microsoft Office PowerPoint</Application>
  <PresentationFormat>ユーザー設定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Segoe Pro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オオカワ　フサコ</dc:creator>
  <cp:lastModifiedBy>gkf409879</cp:lastModifiedBy>
  <cp:revision>18</cp:revision>
  <cp:lastPrinted>2022-10-21T05:06:12Z</cp:lastPrinted>
  <dcterms:created xsi:type="dcterms:W3CDTF">2014-09-01T00:59:49Z</dcterms:created>
  <dcterms:modified xsi:type="dcterms:W3CDTF">2022-10-21T05:08:06Z</dcterms:modified>
</cp:coreProperties>
</file>